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rmAutofit/>
          </a:bodyPr>
          <a:lstStyle/>
          <a:p>
            <a:r>
              <a:rPr lang="en-GB" dirty="0"/>
              <a:t>WF on BS ACS for sub 6GHz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GB" dirty="0"/>
              <a:t>Nokia, Nokia Shanghai Bell, Ericsson, Huawei, ZTE, NEC, NTT DoCoMo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sv-SE" b="1" dirty="0">
                <a:cs typeface="Arial" panose="020B0604020202020204" pitchFamily="34" charset="0"/>
              </a:rPr>
              <a:t>3GPP TSG-RAN WG4 Meeting NR ad-hoc #3</a:t>
            </a:r>
            <a:r>
              <a:rPr lang="en-US" altLang="sv-SE" b="1" dirty="0">
                <a:cs typeface="Arial" panose="020B0604020202020204" pitchFamily="34" charset="0"/>
              </a:rPr>
              <a:t>                                                    </a:t>
            </a:r>
            <a:r>
              <a:rPr lang="en-GB" altLang="sv-SE" b="1" dirty="0">
                <a:cs typeface="Arial" panose="020B0604020202020204" pitchFamily="34" charset="0"/>
              </a:rPr>
              <a:t>Nagoya, Japan, 18 - 21 September, 2017</a:t>
            </a:r>
            <a:endParaRPr lang="en-US" altLang="sv-SE" b="1" dirty="0"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en-US" b="1" dirty="0"/>
              <a:t>Agenda Item:	</a:t>
            </a:r>
            <a:r>
              <a:rPr lang="en-GB" b="1" dirty="0"/>
              <a:t>3.4.4.2.2</a:t>
            </a:r>
            <a:endParaRPr lang="en-US" b="1" dirty="0"/>
          </a:p>
          <a:p>
            <a:pPr>
              <a:spcBef>
                <a:spcPct val="0"/>
              </a:spcBef>
            </a:pPr>
            <a:endParaRPr lang="en-US" altLang="sv-SE" b="1" dirty="0"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 dirty="0">
                <a:cs typeface="Arial" panose="020B0604020202020204" pitchFamily="34" charset="0"/>
              </a:rPr>
              <a:t>R4-1710037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82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r>
              <a:rPr lang="en-GB" dirty="0"/>
              <a:t>Contributions on BS ACS for sub 6GHz have been discussed in RAN4 NR AH#3:</a:t>
            </a:r>
          </a:p>
          <a:p>
            <a:pPr lvl="1"/>
            <a:r>
              <a:rPr lang="en-GB" dirty="0"/>
              <a:t>[1]	R4-1709671	Discussion on ACS requirement for below 6GHz NR BS	ZTE Corporation</a:t>
            </a:r>
          </a:p>
          <a:p>
            <a:pPr lvl="1"/>
            <a:r>
              <a:rPr lang="en-GB" dirty="0"/>
              <a:t>[2]	R4-1709707	Proposals on below 6GHz NR BS ACS	Nokia, Nokia Shanghai Bell</a:t>
            </a:r>
          </a:p>
          <a:p>
            <a:pPr lvl="1"/>
            <a:r>
              <a:rPr lang="en-GB" dirty="0"/>
              <a:t>[3]	R4-1709587	TP to TR 38.xxx: NR BS ACS requirements for FR1	Huawei, </a:t>
            </a:r>
            <a:r>
              <a:rPr lang="en-GB" dirty="0" err="1"/>
              <a:t>HiSilicon</a:t>
            </a:r>
            <a:endParaRPr lang="en-GB" dirty="0"/>
          </a:p>
          <a:p>
            <a:pPr lvl="1"/>
            <a:r>
              <a:rPr lang="en-GB" dirty="0"/>
              <a:t>[4]	R4-1709588	TP to TS 38.104: NR BS ACS requirements for FR1	Huawei, </a:t>
            </a:r>
            <a:r>
              <a:rPr lang="en-GB" dirty="0" err="1"/>
              <a:t>HiSilicon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40404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Autofit/>
          </a:bodyPr>
          <a:lstStyle/>
          <a:p>
            <a:pPr fontAlgn="base" hangingPunct="0"/>
            <a:r>
              <a:rPr lang="en-GB" altLang="zh-CN" dirty="0"/>
              <a:t>For NR channel bandwidths less than or equal to 20 MHz, to specify 5 MHz as the interfering carrier bandwidth for ACS requirements.</a:t>
            </a:r>
          </a:p>
          <a:p>
            <a:pPr fontAlgn="base" hangingPunct="0"/>
            <a:r>
              <a:rPr lang="en-GB" altLang="zh-CN" dirty="0"/>
              <a:t>For NR channel bandwidths wider than 20 MHz</a:t>
            </a:r>
            <a:r>
              <a:rPr lang="en-GB" altLang="zh-CN"/>
              <a:t>, to specify [5 or 20</a:t>
            </a:r>
            <a:r>
              <a:rPr lang="en-GB" altLang="zh-CN" dirty="0"/>
              <a:t>] MHz as the interfering carrier bandwidth for ACS requirements.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91039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869</TotalTime>
  <Words>119</Words>
  <Application>Microsoft Office PowerPoint</Application>
  <PresentationFormat>Widescreen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等线</vt:lpstr>
      <vt:lpstr>Arial</vt:lpstr>
      <vt:lpstr>Calibri</vt:lpstr>
      <vt:lpstr>Calibri Light</vt:lpstr>
      <vt:lpstr>Office Theme</vt:lpstr>
      <vt:lpstr>WF on BS ACS for sub 6GHz</vt:lpstr>
      <vt:lpstr>Background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Da, Ren (Nokia - US)</dc:creator>
  <cp:lastModifiedBy>Ng, Man Hung (Nokia - GB)</cp:lastModifiedBy>
  <cp:revision>123</cp:revision>
  <dcterms:created xsi:type="dcterms:W3CDTF">2016-11-16T01:29:09Z</dcterms:created>
  <dcterms:modified xsi:type="dcterms:W3CDTF">2017-09-20T06:19:25Z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-2141145419</vt:i4>
  </property>
  <property fmtid="{D5CDD505-2E9C-101B-9397-08002B2CF9AE}" pid="3" name="_NewReviewCycle">
    <vt:lpwstr/>
  </property>
  <property fmtid="{D5CDD505-2E9C-101B-9397-08002B2CF9AE}" pid="4" name="_EmailSubject">
    <vt:lpwstr>WF on sub6-GHz  ACLR and ACS</vt:lpwstr>
  </property>
  <property fmtid="{D5CDD505-2E9C-101B-9397-08002B2CF9AE}" pid="5" name="_AuthorEmail">
    <vt:lpwstr>man_hung.ng@nokia.com</vt:lpwstr>
  </property>
  <property fmtid="{D5CDD505-2E9C-101B-9397-08002B2CF9AE}" pid="6" name="_AuthorEmailDisplayName">
    <vt:lpwstr>Ng, Man Hung (Nokia - GB)</vt:lpwstr>
  </property>
</Properties>
</file>