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1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UE RF requirements for Band n77, n78 and n79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NR#3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i-FI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Nagoya, Japan, 18 - 21 Sep,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R4-1710031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below bands are being discussed to complete them by December 2017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n77: 3.3-4.2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n78: 3.3-3.8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n79: 4.4-5.0 GHz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Summary of proposals</a:t>
            </a:r>
            <a:endParaRPr lang="sv-SE" sz="3600" baseline="-25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253169"/>
              </p:ext>
            </p:extLst>
          </p:nvPr>
        </p:nvGraphicFramePr>
        <p:xfrm>
          <a:off x="51514" y="1340769"/>
          <a:ext cx="9036497" cy="4710045"/>
        </p:xfrm>
        <a:graphic>
          <a:graphicData uri="http://schemas.openxmlformats.org/drawingml/2006/table">
            <a:tbl>
              <a:tblPr firstRow="1" firstCol="1" bandRow="1"/>
              <a:tblGrid>
                <a:gridCol w="6835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36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20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21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636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3675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3158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3158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315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7200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Intel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Huawei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LGE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Dish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Skyworks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Docomo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Vodafone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Nokia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14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R4-170xxxx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9304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9543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9581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9686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9384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7507,</a:t>
                      </a:r>
                      <a:r>
                        <a:rPr lang="en-US" altLang="ja-JP" sz="1200" baseline="0" dirty="0" smtClean="0">
                          <a:effectLst/>
                          <a:latin typeface="Times New Roman"/>
                          <a:ea typeface="ＭＳ 明朝"/>
                        </a:rPr>
                        <a:t> 9387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9746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9487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9332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NF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11dB for n77/n78/n79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10dB 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as B42 for n77/n78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1 or 2dB larger for n79 compared to n77/n78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10dB for n77/n79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9dB for n78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7.5dB for &lt;  3GHz whose filter IL is max 2dB in ETC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8dB for 3-4.2GHz whose filter IL is max 2dB in ETC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9dB for &gt; 4.2GHz whose filter IL is max 2dB in ETC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9dB for TDD &lt; 3-5GHz, low dup gap b/w 1.4-2.7GHz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8dB for FDD with reasonable duplex gap, and SDL/TDD bands b/w 1.4-2.7GHz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FFS for FDD with challenging dup gap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smtClean="0">
                          <a:effectLst/>
                          <a:latin typeface="Times New Roman"/>
                          <a:ea typeface="ＭＳ 明朝"/>
                        </a:rPr>
                        <a:t>Same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for 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n77, n78 and n79 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0.6dB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better </a:t>
                      </a:r>
                      <a:r>
                        <a:rPr lang="en-US" sz="1200" smtClean="0">
                          <a:effectLst/>
                          <a:latin typeface="Times New Roman"/>
                          <a:ea typeface="ＭＳ 明朝"/>
                        </a:rPr>
                        <a:t>(</a:t>
                      </a:r>
                      <a:r>
                        <a:rPr lang="en-US" sz="12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filter only)</a:t>
                      </a:r>
                      <a:r>
                        <a:rPr lang="en-US" sz="1200" smtClean="0">
                          <a:effectLst/>
                          <a:latin typeface="Times New Roman"/>
                          <a:ea typeface="ＭＳ 明朝"/>
                        </a:rPr>
                        <a:t> </a:t>
                      </a: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for n78 compared to n77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Same filter data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as 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Vendor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C 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(not</a:t>
                      </a:r>
                      <a:r>
                        <a:rPr lang="en-US" altLang="ja-JP" sz="1200" baseline="0" dirty="0" smtClean="0">
                          <a:effectLst/>
                          <a:latin typeface="Times New Roman"/>
                          <a:ea typeface="ＭＳ 明朝"/>
                        </a:rPr>
                        <a:t> LTCC)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 of Vodafone 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paper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5972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IM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2.5dB for n77/n78/n79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2.5dB for n77/n78/n79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2.5dB for FDD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2dB for TDD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&lt; 1dB for TDD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&lt;1.5dB for FDD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972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Drib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ＭＳ 明朝"/>
                        </a:rPr>
                        <a:t>if NF 10.5dB is allowed, delta RIB can be 0dB.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0dB for all NR bands that are supported in any CA configuration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357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SNR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-1dB for n77/n78/n79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-1.67 to -1.51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-3dB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57722" marR="57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9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REFSENS</a:t>
            </a:r>
          </a:p>
          <a:p>
            <a:pPr lvl="1"/>
            <a:r>
              <a:rPr lang="en-US" altLang="ja-JP" sz="1800" b="1" strike="sng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NF to be discussed based on more filter data</a:t>
            </a:r>
          </a:p>
          <a:p>
            <a:pPr lvl="1"/>
            <a:r>
              <a:rPr lang="en-GB" altLang="ja-JP" sz="1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Filter data satisfying the following conditions </a:t>
            </a:r>
            <a:r>
              <a:rPr lang="en-GB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will </a:t>
            </a:r>
            <a:r>
              <a:rPr lang="en-GB" altLang="ja-JP" sz="1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considered for insertion loss and </a:t>
            </a:r>
            <a:r>
              <a:rPr lang="en-GB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REFSENS</a:t>
            </a:r>
            <a:endParaRPr lang="en-US" altLang="ja-JP" sz="18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Attenuation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 at least typ. 35 dB for </a:t>
            </a:r>
            <a:r>
              <a:rPr lang="en-US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≤ 2.69 GHz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≥ 5.15 GHz</a:t>
            </a: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(35 dB is required for both B46 and 5 GHz WiFi as a consensus in RAN4)</a:t>
            </a:r>
          </a:p>
          <a:p>
            <a:pPr lvl="2"/>
            <a:r>
              <a:rPr lang="en-US" altLang="ja-JP" sz="1800" b="1" strike="sng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how to treat cases that these NR bands and B46 are not supported simultaneously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will be confirmed that IM of TDD bands is 0.5 dB better than that of FDD ones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SNR is being discussed in other documents</a:t>
            </a:r>
          </a:p>
          <a:p>
            <a:pPr lvl="1"/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 be discussed taking filter aspects above into account</a:t>
            </a:r>
          </a:p>
          <a:p>
            <a:pPr lvl="1"/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err="1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20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2000" b="1" dirty="0" err="1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20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(for CA/DC)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discuss if values of LTE CA including B42 can be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improved</a:t>
            </a: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n77 and n78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881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51309"/>
            <a:ext cx="8784976" cy="5246043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MOP and REFSENS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confirm if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n79 UEs need to protect 5.15-5.925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 GHz is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protected, filter data in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R4-1709487 (Nokia)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can be referred (max IL =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2.3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dB)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but the IL could be improved considering  relaxed attenuation to typ. 35 dB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5 GHz is not to be protected, filter data in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R4-1709387 (Docomo)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can be referred (max IL = 1.1 dB)</a:t>
            </a:r>
          </a:p>
          <a:p>
            <a:pPr lvl="1"/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discussed taking above filter aspects into account</a:t>
            </a:r>
          </a:p>
          <a:p>
            <a:pPr lvl="2"/>
            <a:endParaRPr lang="en-US" altLang="ja-JP" sz="11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0"/>
            <a:r>
              <a:rPr lang="en-US" altLang="ja-JP" sz="2000" b="1" dirty="0" err="1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20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2000" b="1" dirty="0" err="1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20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(for CA/DC combo including Band n79)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confirm if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separate antenna architecture can be assumed</a:t>
            </a:r>
          </a:p>
          <a:p>
            <a:pPr lvl="1"/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n79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5434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491</Words>
  <Application>Microsoft Office PowerPoint</Application>
  <PresentationFormat>画面に合わせる (4:3)</PresentationFormat>
  <Paragraphs>98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UE RF requirements for Band n77, n78 and n79</vt:lpstr>
      <vt:lpstr>Background</vt:lpstr>
      <vt:lpstr>Summary of proposals</vt:lpstr>
      <vt:lpstr>WF on Band n77 and n78</vt:lpstr>
      <vt:lpstr>WF on Band n79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175</cp:revision>
  <dcterms:created xsi:type="dcterms:W3CDTF">2017-06-28T16:38:30Z</dcterms:created>
  <dcterms:modified xsi:type="dcterms:W3CDTF">2017-09-21T00:29:08Z</dcterms:modified>
</cp:coreProperties>
</file>