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custDataLst>
    <p:tags r:id="rId5"/>
  </p:custDataLst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1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xmlns="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WF on UE maximum input level for mmW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xmlns="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3959847"/>
            <a:ext cx="8534400" cy="1655762"/>
          </a:xfrm>
        </p:spPr>
        <p:txBody>
          <a:bodyPr>
            <a:normAutofit/>
          </a:bodyPr>
          <a:lstStyle/>
          <a:p>
            <a:r>
              <a:rPr lang="en-US" sz="3200"/>
              <a:t>Qualcomm Incorporated</a:t>
            </a:r>
            <a:endParaRPr lang="en-US" sz="3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3GPP TSG-RAN WG4 Meeting NR ad-hoc #3	</a:t>
            </a:r>
            <a:endParaRPr lang="en-US" sz="11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September 18th – 21st, 2017</a:t>
            </a:r>
          </a:p>
          <a:p>
            <a:pPr algn="just">
              <a:tabLst>
                <a:tab pos="4140835" algn="l"/>
              </a:tabLs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Nagoya, Japan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R4-1709973</a:t>
            </a:r>
            <a:endParaRPr lang="en-US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EB9A3D-0440-43DE-8F36-A7D82817B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C1C677-F194-4A1F-8EF5-D830C7FC94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maximum input level was discussed in RAN4 #84 and RAN4 NR Ad Hoc #3 with the following contributions:</a:t>
            </a:r>
          </a:p>
          <a:p>
            <a:pPr marL="457200" lvl="1" indent="0">
              <a:buNone/>
            </a:pPr>
            <a:r>
              <a:rPr lang="en-US" dirty="0"/>
              <a:t>[1] R4-1707829, “</a:t>
            </a:r>
            <a:r>
              <a:rPr lang="en-US" dirty="0" err="1"/>
              <a:t>mmWave</a:t>
            </a:r>
            <a:r>
              <a:rPr lang="en-US" dirty="0"/>
              <a:t> maximum input level and ACS signal level”,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</a:p>
          <a:p>
            <a:pPr marL="457200" lvl="1" indent="0">
              <a:buNone/>
            </a:pPr>
            <a:r>
              <a:rPr lang="en-US" dirty="0"/>
              <a:t>[2] R4-1709684, “Considerations on </a:t>
            </a:r>
            <a:r>
              <a:rPr lang="en-US" dirty="0" err="1"/>
              <a:t>mmWave</a:t>
            </a:r>
            <a:r>
              <a:rPr lang="en-US" dirty="0"/>
              <a:t> UE maximum input level”, Dish Networks.</a:t>
            </a:r>
          </a:p>
          <a:p>
            <a:pPr marL="457200" lvl="1" indent="0">
              <a:buNone/>
            </a:pPr>
            <a:r>
              <a:rPr lang="en-US" dirty="0"/>
              <a:t>[3] </a:t>
            </a:r>
            <a:r>
              <a:rPr lang="en-GB" dirty="0"/>
              <a:t>R4-1709814, “</a:t>
            </a:r>
            <a:r>
              <a:rPr lang="en-US" dirty="0"/>
              <a:t>Proposal for UE maximum input power requirement for mmW</a:t>
            </a:r>
            <a:r>
              <a:rPr lang="en-GB" dirty="0"/>
              <a:t>”.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859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UE maximum input level requirement for range 2 up to 30GHz is [-25]dBm</a:t>
            </a:r>
          </a:p>
          <a:p>
            <a:pPr lvl="1"/>
            <a:r>
              <a:rPr lang="en-US" dirty="0"/>
              <a:t>This requirement applied to handheld UE</a:t>
            </a:r>
          </a:p>
          <a:p>
            <a:pPr lvl="1"/>
            <a:r>
              <a:rPr lang="en-US" dirty="0"/>
              <a:t>The requirement is agnostic to channel BW or carrier aggregation, i.e. it represents the absolute maximum input level that UE needs to handle regardless of the aggregated receiver </a:t>
            </a:r>
            <a:r>
              <a:rPr lang="en-US" dirty="0" smtClean="0"/>
              <a:t>BW</a:t>
            </a:r>
            <a:r>
              <a:rPr lang="en-US" dirty="0" smtClean="0">
                <a:solidFill>
                  <a:srgbClr val="FF0000"/>
                </a:solidFill>
              </a:rPr>
              <a:t>(at least up to 400MHz. The applicability of [-25] </a:t>
            </a:r>
            <a:r>
              <a:rPr lang="en-US" dirty="0" err="1" smtClean="0">
                <a:solidFill>
                  <a:srgbClr val="FF0000"/>
                </a:solidFill>
              </a:rPr>
              <a:t>dBm</a:t>
            </a:r>
            <a:r>
              <a:rPr lang="en-US" dirty="0" smtClean="0">
                <a:solidFill>
                  <a:srgbClr val="FF0000"/>
                </a:solidFill>
              </a:rPr>
              <a:t> for wider channel bandwidth should be further discussed with consideration of UE feasibility)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Modulation order (and related reference measurement channel) to be adopted in the test is FFS</a:t>
            </a:r>
          </a:p>
          <a:p>
            <a:r>
              <a:rPr lang="en-US" dirty="0"/>
              <a:t>Concerns about testability where raised</a:t>
            </a:r>
          </a:p>
          <a:p>
            <a:pPr lvl="1"/>
            <a:r>
              <a:rPr lang="en-US" dirty="0"/>
              <a:t>This requirement represents the agreement based on system level considerations</a:t>
            </a:r>
          </a:p>
          <a:p>
            <a:pPr lvl="1"/>
            <a:r>
              <a:rPr lang="en-US" dirty="0"/>
              <a:t>Testability aspect will be further discussed</a:t>
            </a:r>
          </a:p>
          <a:p>
            <a:pPr lvl="2"/>
            <a:r>
              <a:rPr lang="en-US" dirty="0"/>
              <a:t>DL Modulation scheme used and related system uncertainty is TBD.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222</Words>
  <Application>Microsoft Office PowerPoint</Application>
  <PresentationFormat>ワイド画面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Times New Roman</vt:lpstr>
      <vt:lpstr>Office Theme</vt:lpstr>
      <vt:lpstr>WF on UE maximum input level for mmW</vt:lpstr>
      <vt:lpstr>Background</vt:lpstr>
      <vt:lpstr>Agreements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hiromasa</cp:lastModifiedBy>
  <cp:revision>24</cp:revision>
  <dcterms:created xsi:type="dcterms:W3CDTF">2017-08-21T12:46:07Z</dcterms:created>
  <dcterms:modified xsi:type="dcterms:W3CDTF">2017-09-21T05:25:38Z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833751502</vt:i4>
  </property>
  <property fmtid="{D5CDD505-2E9C-101B-9397-08002B2CF9AE}" pid="3" name="_NewReviewCycle">
    <vt:lpwstr/>
  </property>
  <property fmtid="{D5CDD505-2E9C-101B-9397-08002B2CF9AE}" pid="4" name="_EmailSubject">
    <vt:lpwstr>WF on UE maximum input level for mmW</vt:lpwstr>
  </property>
  <property fmtid="{D5CDD505-2E9C-101B-9397-08002B2CF9AE}" pid="5" name="_AuthorEmail">
    <vt:lpwstr>mpapaleo@qti.qualcomm.com</vt:lpwstr>
  </property>
  <property fmtid="{D5CDD505-2E9C-101B-9397-08002B2CF9AE}" pid="6" name="_AuthorEmailDisplayName">
    <vt:lpwstr>Marco Papaleo</vt:lpwstr>
  </property>
  <property fmtid="{D5CDD505-2E9C-101B-9397-08002B2CF9AE}" pid="7" name="RS_Classification">
    <vt:lpwstr>UNRESTRICTED</vt:lpwstr>
  </property>
  <property fmtid="{D5CDD505-2E9C-101B-9397-08002B2CF9AE}" pid="8" name="RS_ClassificationID">
    <vt:i4>0</vt:i4>
  </property>
</Properties>
</file>