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1" r:id="rId1"/>
  </p:sldMasterIdLst>
  <p:notesMasterIdLst>
    <p:notesMasterId r:id="rId6"/>
  </p:notesMasterIdLst>
  <p:handoutMasterIdLst>
    <p:handoutMasterId r:id="rId7"/>
  </p:handoutMasterIdLst>
  <p:sldIdLst>
    <p:sldId id="591" r:id="rId2"/>
    <p:sldId id="592" r:id="rId3"/>
    <p:sldId id="593" r:id="rId4"/>
    <p:sldId id="594" r:id="rId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47"/>
    <a:srgbClr val="0000FF"/>
    <a:srgbClr val="FF0000"/>
    <a:srgbClr val="CCFFCC"/>
    <a:srgbClr val="CCFF99"/>
    <a:srgbClr val="FFFFCC"/>
    <a:srgbClr val="FFFF99"/>
    <a:srgbClr val="CBC6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3" autoAdjust="0"/>
    <p:restoredTop sz="90909" autoAdjust="0"/>
  </p:normalViewPr>
  <p:slideViewPr>
    <p:cSldViewPr snapToGrid="0">
      <p:cViewPr varScale="1">
        <p:scale>
          <a:sx n="78" d="100"/>
          <a:sy n="78" d="100"/>
        </p:scale>
        <p:origin x="468" y="96"/>
      </p:cViewPr>
      <p:guideLst>
        <p:guide orient="horz" pos="2160"/>
        <p:guide pos="2880"/>
      </p:guideLst>
    </p:cSldViewPr>
  </p:slideViewPr>
  <p:outlineViewPr>
    <p:cViewPr>
      <p:scale>
        <a:sx n="33" d="100"/>
        <a:sy n="33" d="100"/>
      </p:scale>
      <p:origin x="42" y="91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ea typeface="MS PGothic" pitchFamily="34" charset="-128"/>
              </a:defRPr>
            </a:lvl1pPr>
          </a:lstStyle>
          <a:p>
            <a:pPr>
              <a:defRPr/>
            </a:pPr>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FA675B9-496B-4884-B922-1F39545DD1D7}" type="slidenum">
              <a:rPr lang="en-GB" altLang="zh-CN"/>
              <a:pPr/>
              <a:t>‹#›</a:t>
            </a:fld>
            <a:endParaRPr lang="en-GB" altLang="zh-CN"/>
          </a:p>
        </p:txBody>
      </p:sp>
    </p:spTree>
    <p:extLst>
      <p:ext uri="{BB962C8B-B14F-4D97-AF65-F5344CB8AC3E}">
        <p14:creationId xmlns:p14="http://schemas.microsoft.com/office/powerpoint/2010/main" val="3824558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ea typeface="MS PGothic" pitchFamily="34" charset="-128"/>
              </a:defRPr>
            </a:lvl1pPr>
          </a:lstStyle>
          <a:p>
            <a:pPr>
              <a:defRPr/>
            </a:pPr>
            <a:endParaRPr lang="en-US" altLang="zh-CN"/>
          </a:p>
        </p:txBody>
      </p:sp>
      <p:sp>
        <p:nvSpPr>
          <p:cNvPr id="1741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altLang="ja-JP" noProof="0"/>
              <a:t>Click to edit Master text styles</a:t>
            </a:r>
          </a:p>
          <a:p>
            <a:pPr lvl="1"/>
            <a:r>
              <a:rPr lang="en-GB" altLang="ja-JP" noProof="0"/>
              <a:t>Second level</a:t>
            </a:r>
          </a:p>
          <a:p>
            <a:pPr lvl="2"/>
            <a:r>
              <a:rPr lang="en-GB" altLang="ja-JP" noProof="0"/>
              <a:t>Third level</a:t>
            </a:r>
          </a:p>
          <a:p>
            <a:pPr lvl="3"/>
            <a:r>
              <a:rPr lang="en-GB" altLang="ja-JP" noProof="0"/>
              <a:t>Fourth level</a:t>
            </a:r>
          </a:p>
          <a:p>
            <a:pPr lvl="4"/>
            <a:r>
              <a:rPr lang="en-GB" altLang="ja-JP"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4FD4D9D2-1C8A-4F28-AA24-CD5387AAF83E}" type="slidenum">
              <a:rPr lang="en-GB" altLang="zh-CN"/>
              <a:pPr/>
              <a:t>‹#›</a:t>
            </a:fld>
            <a:endParaRPr lang="en-GB" altLang="zh-CN"/>
          </a:p>
        </p:txBody>
      </p:sp>
    </p:spTree>
    <p:extLst>
      <p:ext uri="{BB962C8B-B14F-4D97-AF65-F5344CB8AC3E}">
        <p14:creationId xmlns:p14="http://schemas.microsoft.com/office/powerpoint/2010/main" val="21311217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915988" y="742950"/>
            <a:ext cx="4967287" cy="3725863"/>
          </a:xfrm>
          <a:ln/>
        </p:spPr>
      </p:sp>
      <p:sp>
        <p:nvSpPr>
          <p:cNvPr id="1843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394552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3GPP_TM_RD.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427038" y="6437313"/>
            <a:ext cx="4576762" cy="244475"/>
          </a:xfrm>
          <a:prstGeom prst="rect">
            <a:avLst/>
          </a:prstGeom>
          <a:noFill/>
          <a:ln>
            <a:noFill/>
          </a:ln>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a:solidFill>
                  <a:schemeClr val="bg1"/>
                </a:solidFill>
              </a:rPr>
              <a:t>© 3GPP 2009     Mobile World Congress, Barcelona, 19</a:t>
            </a:r>
            <a:r>
              <a:rPr lang="en-GB" altLang="ja-JP" baseline="30000">
                <a:solidFill>
                  <a:schemeClr val="bg1"/>
                </a:solidFill>
              </a:rPr>
              <a:t>th</a:t>
            </a:r>
            <a:r>
              <a:rPr lang="en-GB" altLang="ja-JP">
                <a:solidFill>
                  <a:schemeClr val="bg1"/>
                </a:solidFill>
              </a:rPr>
              <a:t> February 2009</a:t>
            </a:r>
          </a:p>
        </p:txBody>
      </p:sp>
      <p:pic>
        <p:nvPicPr>
          <p:cNvPr id="6" name="Picture 6" descr="3GPP_TM_RD.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4"/>
          <p:cNvSpPr txBox="1">
            <a:spLocks noGrp="1"/>
          </p:cNvSpPr>
          <p:nvPr/>
        </p:nvSpPr>
        <p:spPr bwMode="auto">
          <a:xfrm>
            <a:off x="7877175" y="6213475"/>
            <a:ext cx="1044575" cy="263525"/>
          </a:xfrm>
          <a:prstGeom prst="rect">
            <a:avLst/>
          </a:prstGeom>
          <a:noFill/>
          <a:ln>
            <a:noFill/>
          </a:ln>
          <a:extLst/>
        </p:spPr>
        <p:txBody>
          <a:bodyPr/>
          <a:lstStyle>
            <a:lvl1pPr>
              <a:defRPr sz="1000">
                <a:solidFill>
                  <a:schemeClr val="tx1"/>
                </a:solidFill>
                <a:latin typeface="Arial" panose="020B0604020202020204" pitchFamily="34" charset="0"/>
                <a:ea typeface="MS PGothic" panose="020B0600070205080204" pitchFamily="50" charset="-128"/>
              </a:defRPr>
            </a:lvl1pPr>
            <a:lvl2pPr marL="742950" indent="-285750">
              <a:defRPr sz="1000">
                <a:solidFill>
                  <a:schemeClr val="tx1"/>
                </a:solidFill>
                <a:latin typeface="Arial" panose="020B0604020202020204" pitchFamily="34" charset="0"/>
                <a:ea typeface="MS PGothic" panose="020B0600070205080204" pitchFamily="50" charset="-128"/>
              </a:defRPr>
            </a:lvl2pPr>
            <a:lvl3pPr marL="1143000" indent="-228600">
              <a:defRPr sz="1000">
                <a:solidFill>
                  <a:schemeClr val="tx1"/>
                </a:solidFill>
                <a:latin typeface="Arial" panose="020B0604020202020204" pitchFamily="34" charset="0"/>
                <a:ea typeface="MS PGothic" panose="020B0600070205080204" pitchFamily="50" charset="-128"/>
              </a:defRPr>
            </a:lvl3pPr>
            <a:lvl4pPr marL="1600200" indent="-228600">
              <a:defRPr sz="1000">
                <a:solidFill>
                  <a:schemeClr val="tx1"/>
                </a:solidFill>
                <a:latin typeface="Arial" panose="020B0604020202020204" pitchFamily="34" charset="0"/>
                <a:ea typeface="MS PGothic" panose="020B0600070205080204" pitchFamily="50" charset="-128"/>
              </a:defRPr>
            </a:lvl4pPr>
            <a:lvl5pPr marL="2057400" indent="-228600">
              <a:defRPr sz="1000">
                <a:solidFill>
                  <a:schemeClr val="tx1"/>
                </a:solidFill>
                <a:latin typeface="Arial" panose="020B0604020202020204" pitchFamily="34" charset="0"/>
                <a:ea typeface="MS PGothic" panose="020B0600070205080204" pitchFamily="50"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9pPr>
          </a:lstStyle>
          <a:p>
            <a:pPr algn="ctr" eaLnBrk="1" hangingPunct="1"/>
            <a:r>
              <a:rPr lang="ja-JP" altLang="en-GB" sz="1100" b="1">
                <a:solidFill>
                  <a:schemeClr val="bg1"/>
                </a:solidFill>
              </a:rPr>
              <a:t>ＳＬＩＤＥ</a:t>
            </a:r>
            <a:fld id="{49EDA82D-7EE4-4142-B9C3-C26B963C6EB0}" type="slidenum">
              <a:rPr lang="ja-JP" altLang="en-GB" sz="1100" b="1">
                <a:solidFill>
                  <a:schemeClr val="bg1"/>
                </a:solidFill>
              </a:rPr>
              <a:pPr algn="ctr" eaLnBrk="1" hangingPunct="1"/>
              <a:t>‹#›</a:t>
            </a:fld>
            <a:endParaRPr lang="en-GB" altLang="ja-JP" sz="1100" b="1">
              <a:solidFill>
                <a:schemeClr val="bg1"/>
              </a:solidFill>
            </a:endParaRPr>
          </a:p>
        </p:txBody>
      </p:sp>
      <p:sp>
        <p:nvSpPr>
          <p:cNvPr id="2" name="Title Placeholder 1"/>
          <p:cNvSpPr>
            <a:spLocks noGrp="1"/>
          </p:cNvSpPr>
          <p:nvPr>
            <p:ph type="title"/>
          </p:nvPr>
        </p:nvSpPr>
        <p:spPr>
          <a:xfrm>
            <a:off x="685800" y="2130425"/>
            <a:ext cx="7772400" cy="1470025"/>
          </a:xfrm>
        </p:spPr>
        <p:txBody>
          <a:bodyPr/>
          <a:lstStyle>
            <a:lvl1pPr>
              <a:defRPr/>
            </a:lvl1pPr>
          </a:lstStyle>
          <a:p>
            <a:pPr lvl="0"/>
            <a:r>
              <a:rPr lang="ja-JP" altLang="en-US" noProof="0"/>
              <a:t>マスタ タイトルの書式設定</a:t>
            </a:r>
          </a:p>
        </p:txBody>
      </p:sp>
      <p:sp>
        <p:nvSpPr>
          <p:cNvPr id="76804" name="Text Placeholder 2"/>
          <p:cNvSpPr>
            <a:spLocks noGrp="1"/>
          </p:cNvSpPr>
          <p:nvPr>
            <p:ph type="subTitle" idx="1"/>
          </p:nvPr>
        </p:nvSpPr>
        <p:spPr>
          <a:xfrm>
            <a:off x="1371600" y="3886200"/>
            <a:ext cx="6400800" cy="1752600"/>
          </a:xfrm>
        </p:spPr>
        <p:txBody>
          <a:bodyPr/>
          <a:lstStyle>
            <a:lvl1pPr marL="0" indent="0" algn="ctr">
              <a:buFontTx/>
              <a:buNone/>
              <a:defRPr/>
            </a:lvl1pPr>
          </a:lstStyle>
          <a:p>
            <a:pPr lvl="0"/>
            <a:r>
              <a:rPr lang="ja-JP" altLang="en-US" noProof="0"/>
              <a:t>マスタ サブタイトルの書式設定</a:t>
            </a:r>
          </a:p>
        </p:txBody>
      </p:sp>
    </p:spTree>
    <p:extLst>
      <p:ext uri="{BB962C8B-B14F-4D97-AF65-F5344CB8AC3E}">
        <p14:creationId xmlns:p14="http://schemas.microsoft.com/office/powerpoint/2010/main" val="188094690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A13A0BDD-3AFA-46E0-83D4-D9714C1D3CD9}" type="slidenum">
              <a:rPr lang="en-GB" altLang="ja-JP"/>
              <a:pPr/>
              <a:t>‹#›</a:t>
            </a:fld>
            <a:endParaRPr lang="en-GB" altLang="ja-JP"/>
          </a:p>
        </p:txBody>
      </p:sp>
    </p:spTree>
    <p:extLst>
      <p:ext uri="{BB962C8B-B14F-4D97-AF65-F5344CB8AC3E}">
        <p14:creationId xmlns:p14="http://schemas.microsoft.com/office/powerpoint/2010/main" val="21969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00409619-6385-44C4-992A-89E4E702399E}" type="slidenum">
              <a:rPr lang="en-GB" altLang="ja-JP"/>
              <a:pPr/>
              <a:t>‹#›</a:t>
            </a:fld>
            <a:endParaRPr lang="en-GB" altLang="ja-JP"/>
          </a:p>
        </p:txBody>
      </p:sp>
    </p:spTree>
    <p:extLst>
      <p:ext uri="{BB962C8B-B14F-4D97-AF65-F5344CB8AC3E}">
        <p14:creationId xmlns:p14="http://schemas.microsoft.com/office/powerpoint/2010/main" val="3306143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4A5ECFDC-F436-4906-AD08-C0F89A355EC7}" type="slidenum">
              <a:rPr lang="en-GB" altLang="ja-JP"/>
              <a:pPr/>
              <a:t>‹#›</a:t>
            </a:fld>
            <a:endParaRPr lang="en-GB" altLang="ja-JP"/>
          </a:p>
        </p:txBody>
      </p:sp>
    </p:spTree>
    <p:extLst>
      <p:ext uri="{BB962C8B-B14F-4D97-AF65-F5344CB8AC3E}">
        <p14:creationId xmlns:p14="http://schemas.microsoft.com/office/powerpoint/2010/main" val="3661126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353C21A8-BAA1-40CE-9608-44DCC23862B6}" type="slidenum">
              <a:rPr lang="en-GB" altLang="ja-JP"/>
              <a:pPr/>
              <a:t>‹#›</a:t>
            </a:fld>
            <a:endParaRPr lang="en-GB" altLang="ja-JP"/>
          </a:p>
        </p:txBody>
      </p:sp>
    </p:spTree>
    <p:extLst>
      <p:ext uri="{BB962C8B-B14F-4D97-AF65-F5344CB8AC3E}">
        <p14:creationId xmlns:p14="http://schemas.microsoft.com/office/powerpoint/2010/main" val="1526351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p:txBody>
          <a:bodyPr/>
          <a:lstStyle>
            <a:lvl1pPr>
              <a:defRPr/>
            </a:lvl1pPr>
          </a:lstStyle>
          <a:p>
            <a:r>
              <a:rPr lang="en-GB" altLang="ja-JP"/>
              <a:t>Slide </a:t>
            </a:r>
            <a:fld id="{8BD9E0AF-1BF7-4FEC-8426-77DC43191FD7}" type="slidenum">
              <a:rPr lang="en-GB" altLang="ja-JP"/>
              <a:pPr/>
              <a:t>‹#›</a:t>
            </a:fld>
            <a:endParaRPr lang="en-GB" altLang="ja-JP"/>
          </a:p>
        </p:txBody>
      </p:sp>
    </p:spTree>
    <p:extLst>
      <p:ext uri="{BB962C8B-B14F-4D97-AF65-F5344CB8AC3E}">
        <p14:creationId xmlns:p14="http://schemas.microsoft.com/office/powerpoint/2010/main" val="3254356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p:txBody>
          <a:bodyPr/>
          <a:lstStyle>
            <a:lvl1pPr>
              <a:defRPr/>
            </a:lvl1pPr>
          </a:lstStyle>
          <a:p>
            <a:r>
              <a:rPr lang="en-GB" altLang="ja-JP"/>
              <a:t>Slide </a:t>
            </a:r>
            <a:fld id="{3630CC2C-5CAC-4B87-9428-15D8122E2E78}" type="slidenum">
              <a:rPr lang="en-GB" altLang="ja-JP"/>
              <a:pPr/>
              <a:t>‹#›</a:t>
            </a:fld>
            <a:endParaRPr lang="en-GB" altLang="ja-JP"/>
          </a:p>
        </p:txBody>
      </p:sp>
    </p:spTree>
    <p:extLst>
      <p:ext uri="{BB962C8B-B14F-4D97-AF65-F5344CB8AC3E}">
        <p14:creationId xmlns:p14="http://schemas.microsoft.com/office/powerpoint/2010/main" val="13288575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4DF95215-FF6E-49CB-AE3D-A153BA3CDEE7}" type="slidenum">
              <a:rPr lang="en-GB" altLang="ja-JP"/>
              <a:pPr/>
              <a:t>‹#›</a:t>
            </a:fld>
            <a:endParaRPr lang="en-GB" altLang="ja-JP"/>
          </a:p>
        </p:txBody>
      </p:sp>
    </p:spTree>
    <p:extLst>
      <p:ext uri="{BB962C8B-B14F-4D97-AF65-F5344CB8AC3E}">
        <p14:creationId xmlns:p14="http://schemas.microsoft.com/office/powerpoint/2010/main" val="2103483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Slide Number Placeholder 5"/>
          <p:cNvSpPr>
            <a:spLocks noGrp="1"/>
          </p:cNvSpPr>
          <p:nvPr>
            <p:ph type="sldNum" sz="quarter" idx="10"/>
          </p:nvPr>
        </p:nvSpPr>
        <p:spPr/>
        <p:txBody>
          <a:bodyPr/>
          <a:lstStyle>
            <a:lvl1pPr>
              <a:defRPr/>
            </a:lvl1pPr>
          </a:lstStyle>
          <a:p>
            <a:r>
              <a:rPr lang="en-GB" altLang="ja-JP"/>
              <a:t>Slide </a:t>
            </a:r>
            <a:fld id="{B1DE0BED-F0C4-49B0-9738-29A44F3896C5}" type="slidenum">
              <a:rPr lang="en-GB" altLang="ja-JP"/>
              <a:pPr/>
              <a:t>‹#›</a:t>
            </a:fld>
            <a:endParaRPr lang="en-GB" altLang="ja-JP"/>
          </a:p>
        </p:txBody>
      </p:sp>
    </p:spTree>
    <p:extLst>
      <p:ext uri="{BB962C8B-B14F-4D97-AF65-F5344CB8AC3E}">
        <p14:creationId xmlns:p14="http://schemas.microsoft.com/office/powerpoint/2010/main" val="2080778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47512CAB-F5FA-4C91-A494-E25B532D3419}" type="slidenum">
              <a:rPr lang="en-GB" altLang="ja-JP"/>
              <a:pPr/>
              <a:t>‹#›</a:t>
            </a:fld>
            <a:endParaRPr lang="en-GB" altLang="ja-JP"/>
          </a:p>
        </p:txBody>
      </p:sp>
    </p:spTree>
    <p:extLst>
      <p:ext uri="{BB962C8B-B14F-4D97-AF65-F5344CB8AC3E}">
        <p14:creationId xmlns:p14="http://schemas.microsoft.com/office/powerpoint/2010/main" val="2271235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r>
              <a:rPr lang="en-GB" altLang="ja-JP"/>
              <a:t>Slide </a:t>
            </a:r>
            <a:fld id="{9AF5C2E8-B9D6-4A8C-9364-5DF69F9B69E2}" type="slidenum">
              <a:rPr lang="en-GB" altLang="ja-JP"/>
              <a:pPr/>
              <a:t>‹#›</a:t>
            </a:fld>
            <a:endParaRPr lang="en-GB" altLang="ja-JP"/>
          </a:p>
        </p:txBody>
      </p:sp>
    </p:spTree>
    <p:extLst>
      <p:ext uri="{BB962C8B-B14F-4D97-AF65-F5344CB8AC3E}">
        <p14:creationId xmlns:p14="http://schemas.microsoft.com/office/powerpoint/2010/main" val="3763950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r>
              <a:rPr lang="en-GB" altLang="ja-JP"/>
              <a:t>Slide </a:t>
            </a:r>
            <a:fld id="{90D5493F-0A9B-4079-8217-891551A2DC26}" type="slidenum">
              <a:rPr lang="en-GB" altLang="ja-JP"/>
              <a:pPr/>
              <a:t>‹#›</a:t>
            </a:fld>
            <a:endParaRPr lang="en-GB" altLang="ja-JP"/>
          </a:p>
        </p:txBody>
      </p:sp>
    </p:spTree>
    <p:extLst>
      <p:ext uri="{BB962C8B-B14F-4D97-AF65-F5344CB8AC3E}">
        <p14:creationId xmlns:p14="http://schemas.microsoft.com/office/powerpoint/2010/main" val="3466930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0AF99C4C-2003-4A9E-B6A3-096574B8D780}" type="slidenum">
              <a:rPr lang="en-GB" altLang="ja-JP"/>
              <a:pPr/>
              <a:t>‹#›</a:t>
            </a:fld>
            <a:endParaRPr lang="en-GB" altLang="ja-JP"/>
          </a:p>
        </p:txBody>
      </p:sp>
    </p:spTree>
    <p:extLst>
      <p:ext uri="{BB962C8B-B14F-4D97-AF65-F5344CB8AC3E}">
        <p14:creationId xmlns:p14="http://schemas.microsoft.com/office/powerpoint/2010/main" val="4260694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73439B8C-D7CD-400E-B7BA-72D6B44C8109}" type="slidenum">
              <a:rPr lang="en-GB" altLang="ja-JP"/>
              <a:pPr/>
              <a:t>‹#›</a:t>
            </a:fld>
            <a:endParaRPr lang="en-GB" altLang="ja-JP"/>
          </a:p>
        </p:txBody>
      </p:sp>
    </p:spTree>
    <p:extLst>
      <p:ext uri="{BB962C8B-B14F-4D97-AF65-F5344CB8AC3E}">
        <p14:creationId xmlns:p14="http://schemas.microsoft.com/office/powerpoint/2010/main" val="1855428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r>
              <a:rPr lang="en-GB" altLang="ja-JP"/>
              <a:t>Slide </a:t>
            </a:r>
            <a:fld id="{EA9BFC15-393A-4213-A484-AE140BAC1C0E}" type="slidenum">
              <a:rPr lang="en-GB" altLang="ja-JP"/>
              <a:pPr/>
              <a:t>‹#›</a:t>
            </a:fld>
            <a:endParaRPr lang="en-GB" altLang="ja-JP"/>
          </a:p>
        </p:txBody>
      </p:sp>
    </p:spTree>
    <p:extLst>
      <p:ext uri="{BB962C8B-B14F-4D97-AF65-F5344CB8AC3E}">
        <p14:creationId xmlns:p14="http://schemas.microsoft.com/office/powerpoint/2010/main" val="1268019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r>
              <a:rPr lang="en-GB" altLang="ja-JP"/>
              <a:t>Slide </a:t>
            </a:r>
            <a:fld id="{B00CF6DF-9675-47CB-BC6B-2D0A7D257D91}" type="slidenum">
              <a:rPr lang="en-GB" altLang="ja-JP"/>
              <a:pPr/>
              <a:t>‹#›</a:t>
            </a:fld>
            <a:endParaRPr lang="en-GB" altLang="ja-JP"/>
          </a:p>
        </p:txBody>
      </p:sp>
    </p:spTree>
    <p:extLst>
      <p:ext uri="{BB962C8B-B14F-4D97-AF65-F5344CB8AC3E}">
        <p14:creationId xmlns:p14="http://schemas.microsoft.com/office/powerpoint/2010/main" val="577465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r>
              <a:rPr lang="en-GB" altLang="ja-JP"/>
              <a:t>Slide </a:t>
            </a:r>
            <a:fld id="{D094A083-7872-47B7-8462-68CD5C96BEED}" type="slidenum">
              <a:rPr lang="en-GB" altLang="ja-JP"/>
              <a:pPr/>
              <a:t>‹#›</a:t>
            </a:fld>
            <a:endParaRPr lang="en-GB" altLang="ja-JP"/>
          </a:p>
        </p:txBody>
      </p:sp>
    </p:spTree>
    <p:extLst>
      <p:ext uri="{BB962C8B-B14F-4D97-AF65-F5344CB8AC3E}">
        <p14:creationId xmlns:p14="http://schemas.microsoft.com/office/powerpoint/2010/main" val="174064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ja-JP"/>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 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GB" altLang="ja-JP"/>
          </a:p>
        </p:txBody>
      </p:sp>
      <p:pic>
        <p:nvPicPr>
          <p:cNvPr id="1028" name="Picture 6" descr="3GPP_TM_RD.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918450" y="6456363"/>
            <a:ext cx="9937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3GPP_TM_RD.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Slide Number Placeholder 4"/>
          <p:cNvSpPr txBox="1">
            <a:spLocks noGrp="1"/>
          </p:cNvSpPr>
          <p:nvPr/>
        </p:nvSpPr>
        <p:spPr bwMode="auto">
          <a:xfrm>
            <a:off x="7877175" y="6213475"/>
            <a:ext cx="1044575" cy="263525"/>
          </a:xfrm>
          <a:prstGeom prst="rect">
            <a:avLst/>
          </a:prstGeom>
          <a:noFill/>
          <a:ln>
            <a:noFill/>
          </a:ln>
          <a:extLst/>
        </p:spPr>
        <p:txBody>
          <a:bodyPr/>
          <a:lstStyle>
            <a:lvl1pPr>
              <a:defRPr sz="1000">
                <a:solidFill>
                  <a:schemeClr val="tx1"/>
                </a:solidFill>
                <a:latin typeface="Arial" panose="020B0604020202020204" pitchFamily="34" charset="0"/>
                <a:ea typeface="MS PGothic" panose="020B0600070205080204" pitchFamily="50" charset="-128"/>
              </a:defRPr>
            </a:lvl1pPr>
            <a:lvl2pPr marL="742950" indent="-285750">
              <a:defRPr sz="1000">
                <a:solidFill>
                  <a:schemeClr val="tx1"/>
                </a:solidFill>
                <a:latin typeface="Arial" panose="020B0604020202020204" pitchFamily="34" charset="0"/>
                <a:ea typeface="MS PGothic" panose="020B0600070205080204" pitchFamily="50" charset="-128"/>
              </a:defRPr>
            </a:lvl2pPr>
            <a:lvl3pPr marL="1143000" indent="-228600">
              <a:defRPr sz="1000">
                <a:solidFill>
                  <a:schemeClr val="tx1"/>
                </a:solidFill>
                <a:latin typeface="Arial" panose="020B0604020202020204" pitchFamily="34" charset="0"/>
                <a:ea typeface="MS PGothic" panose="020B0600070205080204" pitchFamily="50" charset="-128"/>
              </a:defRPr>
            </a:lvl3pPr>
            <a:lvl4pPr marL="1600200" indent="-228600">
              <a:defRPr sz="1000">
                <a:solidFill>
                  <a:schemeClr val="tx1"/>
                </a:solidFill>
                <a:latin typeface="Arial" panose="020B0604020202020204" pitchFamily="34" charset="0"/>
                <a:ea typeface="MS PGothic" panose="020B0600070205080204" pitchFamily="50" charset="-128"/>
              </a:defRPr>
            </a:lvl4pPr>
            <a:lvl5pPr marL="2057400" indent="-228600">
              <a:defRPr sz="1000">
                <a:solidFill>
                  <a:schemeClr val="tx1"/>
                </a:solidFill>
                <a:latin typeface="Arial" panose="020B0604020202020204" pitchFamily="34" charset="0"/>
                <a:ea typeface="MS PGothic" panose="020B0600070205080204" pitchFamily="50"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9pPr>
          </a:lstStyle>
          <a:p>
            <a:pPr algn="ctr" eaLnBrk="1" hangingPunct="1"/>
            <a:r>
              <a:rPr lang="ja-JP" altLang="en-GB" sz="1100" b="1">
                <a:solidFill>
                  <a:schemeClr val="bg1"/>
                </a:solidFill>
              </a:rPr>
              <a:t>ＳＬＩＤＥ</a:t>
            </a:r>
            <a:fld id="{4D3A2D3E-E2A8-451E-9520-E355A6516F8F}" type="slidenum">
              <a:rPr lang="ja-JP" altLang="en-GB" sz="1100" b="1">
                <a:solidFill>
                  <a:schemeClr val="bg1"/>
                </a:solidFill>
              </a:rPr>
              <a:pPr algn="ctr" eaLnBrk="1" hangingPunct="1"/>
              <a:t>‹#›</a:t>
            </a:fld>
            <a:endParaRPr lang="en-GB" altLang="ja-JP" sz="1100" b="1">
              <a:solidFill>
                <a:schemeClr val="bg1"/>
              </a:solidFill>
            </a:endParaRPr>
          </a:p>
        </p:txBody>
      </p:sp>
      <p:sp>
        <p:nvSpPr>
          <p:cNvPr id="9" name="Slide Number Placeholder 5"/>
          <p:cNvSpPr>
            <a:spLocks noGrp="1"/>
          </p:cNvSpPr>
          <p:nvPr>
            <p:ph type="sldNum" sz="quarter" idx="4"/>
          </p:nvPr>
        </p:nvSpPr>
        <p:spPr>
          <a:xfrm>
            <a:off x="7920038" y="6483350"/>
            <a:ext cx="989012"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b="1">
                <a:solidFill>
                  <a:schemeClr val="bg1"/>
                </a:solidFill>
              </a:defRPr>
            </a:lvl1pPr>
          </a:lstStyle>
          <a:p>
            <a:r>
              <a:rPr lang="en-GB" altLang="ja-JP"/>
              <a:t>Slide </a:t>
            </a:r>
            <a:fld id="{67EB6470-A6EA-4DCC-8C92-EACF8154C07E}" type="slidenum">
              <a:rPr lang="en-GB" altLang="ja-JP"/>
              <a:pPr/>
              <a:t>‹#›</a:t>
            </a:fld>
            <a:endParaRPr lang="en-GB" altLang="ja-JP"/>
          </a:p>
        </p:txBody>
      </p:sp>
    </p:spTree>
  </p:cSld>
  <p:clrMap bg1="lt1" tx1="dk1" bg2="lt2" tx2="dk2" accent1="accent1" accent2="accent2" accent3="accent3" accent4="accent4" accent5="accent5" accent6="accent6" hlink="hlink" folHlink="folHlink"/>
  <p:sldLayoutIdLst>
    <p:sldLayoutId id="2147489258" r:id="rId1"/>
    <p:sldLayoutId id="2147489242" r:id="rId2"/>
    <p:sldLayoutId id="2147489243" r:id="rId3"/>
    <p:sldLayoutId id="2147489244" r:id="rId4"/>
    <p:sldLayoutId id="2147489245" r:id="rId5"/>
    <p:sldLayoutId id="2147489246" r:id="rId6"/>
    <p:sldLayoutId id="2147489247" r:id="rId7"/>
    <p:sldLayoutId id="2147489248" r:id="rId8"/>
    <p:sldLayoutId id="2147489249" r:id="rId9"/>
    <p:sldLayoutId id="2147489250" r:id="rId10"/>
    <p:sldLayoutId id="2147489251" r:id="rId11"/>
    <p:sldLayoutId id="2147489252" r:id="rId12"/>
    <p:sldLayoutId id="2147489253" r:id="rId13"/>
    <p:sldLayoutId id="2147489254" r:id="rId14"/>
    <p:sldLayoutId id="2147489255" r:id="rId15"/>
    <p:sldLayoutId id="2147489256" r:id="rId16"/>
    <p:sldLayoutId id="2147489257" r:id="rId17"/>
  </p:sldLayoutIdLst>
  <p:hf hdr="0" ftr="0" dt="0"/>
  <p:txStyles>
    <p:titleStyle>
      <a:lvl1pPr algn="ctr" rtl="0" eaLnBrk="0" fontAlgn="base" hangingPunct="0">
        <a:spcBef>
          <a:spcPct val="0"/>
        </a:spcBef>
        <a:spcAft>
          <a:spcPct val="0"/>
        </a:spcAft>
        <a:defRPr kumimoji="1" sz="3200">
          <a:solidFill>
            <a:srgbClr val="FF0000"/>
          </a:solidFill>
          <a:latin typeface="+mj-lt"/>
          <a:ea typeface="MS PGothic" pitchFamily="34" charset="-128"/>
          <a:cs typeface="+mj-cs"/>
        </a:defRPr>
      </a:lvl1pPr>
      <a:lvl2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2pPr>
      <a:lvl3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3pPr>
      <a:lvl4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4pPr>
      <a:lvl5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5pPr>
      <a:lvl6pPr marL="457200" algn="ctr" rtl="0" fontAlgn="base">
        <a:spcBef>
          <a:spcPct val="0"/>
        </a:spcBef>
        <a:spcAft>
          <a:spcPct val="0"/>
        </a:spcAft>
        <a:defRPr kumimoji="1" sz="3200">
          <a:solidFill>
            <a:srgbClr val="FF0000"/>
          </a:solidFill>
          <a:latin typeface="Calibri" pitchFamily="34" charset="0"/>
          <a:ea typeface="MS PGothic" pitchFamily="50" charset="-128"/>
        </a:defRPr>
      </a:lvl6pPr>
      <a:lvl7pPr marL="914400" algn="ctr" rtl="0" fontAlgn="base">
        <a:spcBef>
          <a:spcPct val="0"/>
        </a:spcBef>
        <a:spcAft>
          <a:spcPct val="0"/>
        </a:spcAft>
        <a:defRPr kumimoji="1" sz="3200">
          <a:solidFill>
            <a:srgbClr val="FF0000"/>
          </a:solidFill>
          <a:latin typeface="Calibri" pitchFamily="34" charset="0"/>
          <a:ea typeface="MS PGothic" pitchFamily="50" charset="-128"/>
        </a:defRPr>
      </a:lvl7pPr>
      <a:lvl8pPr marL="1371600" algn="ctr" rtl="0" fontAlgn="base">
        <a:spcBef>
          <a:spcPct val="0"/>
        </a:spcBef>
        <a:spcAft>
          <a:spcPct val="0"/>
        </a:spcAft>
        <a:defRPr kumimoji="1" sz="3200">
          <a:solidFill>
            <a:srgbClr val="FF0000"/>
          </a:solidFill>
          <a:latin typeface="Calibri" pitchFamily="34" charset="0"/>
          <a:ea typeface="MS PGothic" pitchFamily="50" charset="-128"/>
        </a:defRPr>
      </a:lvl8pPr>
      <a:lvl9pPr marL="1828800" algn="ctr" rtl="0" fontAlgn="base">
        <a:spcBef>
          <a:spcPct val="0"/>
        </a:spcBef>
        <a:spcAft>
          <a:spcPct val="0"/>
        </a:spcAft>
        <a:defRPr kumimoji="1" sz="3200">
          <a:solidFill>
            <a:srgbClr val="FF0000"/>
          </a:solidFill>
          <a:latin typeface="Calibri" pitchFamily="34" charset="0"/>
          <a:ea typeface="MS PGothic" pitchFamily="50" charset="-128"/>
        </a:defRPr>
      </a:lvl9pPr>
    </p:titleStyle>
    <p:bodyStyle>
      <a:lvl1pPr marL="342900" indent="-342900" algn="l" rtl="0" eaLnBrk="0" fontAlgn="base" hangingPunct="0">
        <a:spcBef>
          <a:spcPct val="20000"/>
        </a:spcBef>
        <a:spcAft>
          <a:spcPct val="0"/>
        </a:spcAft>
        <a:buBlip>
          <a:blip r:embed="rId21"/>
        </a:buBlip>
        <a:defRPr kumimoji="1" sz="28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kumimoji="1" sz="2400">
          <a:solidFill>
            <a:schemeClr val="tx1"/>
          </a:solidFill>
          <a:latin typeface="+mn-lt"/>
          <a:ea typeface="MS PGothic" pitchFamily="34" charset="-128"/>
        </a:defRPr>
      </a:lvl2pPr>
      <a:lvl3pPr marL="1143000" indent="-228600" algn="l" rtl="0" eaLnBrk="0" fontAlgn="base" hangingPunct="0">
        <a:spcBef>
          <a:spcPct val="20000"/>
        </a:spcBef>
        <a:spcAft>
          <a:spcPct val="0"/>
        </a:spcAft>
        <a:buFont typeface="Arial" panose="020B0604020202020204" pitchFamily="34" charset="0"/>
        <a:buChar char="•"/>
        <a:defRPr kumimoji="1" sz="20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Arial" panose="020B0604020202020204" pitchFamily="34" charset="0"/>
        <a:buChar char="–"/>
        <a:defRPr kumimoji="1">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Arial" panose="020B0604020202020204" pitchFamily="34" charset="0"/>
        <a:buChar char="»"/>
        <a:defRPr kumimoji="1" sz="1600">
          <a:solidFill>
            <a:schemeClr val="tx1"/>
          </a:solidFill>
          <a:latin typeface="+mn-lt"/>
          <a:ea typeface="MS PGothic" pitchFamily="34" charset="-128"/>
        </a:defRPr>
      </a:lvl5pPr>
      <a:lvl6pPr marL="2514600" indent="-228600" algn="l" rtl="0" fontAlgn="base">
        <a:spcBef>
          <a:spcPct val="20000"/>
        </a:spcBef>
        <a:spcAft>
          <a:spcPct val="0"/>
        </a:spcAft>
        <a:buFont typeface="Arial" charset="0"/>
        <a:buChar char="»"/>
        <a:defRPr kumimoji="1" sz="16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6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6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lstStyle/>
          <a:p>
            <a:br>
              <a:rPr lang="en-US" altLang="en-US" sz="2900">
                <a:ea typeface="MS PGothic" panose="020B0600070205080204" pitchFamily="50" charset="-128"/>
              </a:rPr>
            </a:br>
            <a:br>
              <a:rPr lang="en-US" altLang="en-US" sz="2900">
                <a:ea typeface="MS PGothic" panose="020B0600070205080204" pitchFamily="50" charset="-128"/>
              </a:rPr>
            </a:br>
            <a:endParaRPr lang="en-GB" altLang="en-US" sz="2900">
              <a:ea typeface="MS PGothic" panose="020B0600070205080204" pitchFamily="50" charset="-128"/>
            </a:endParaRPr>
          </a:p>
        </p:txBody>
      </p:sp>
      <p:sp>
        <p:nvSpPr>
          <p:cNvPr id="4100" name="Rectangle 2"/>
          <p:cNvSpPr txBox="1">
            <a:spLocks/>
          </p:cNvSpPr>
          <p:nvPr/>
        </p:nvSpPr>
        <p:spPr bwMode="auto">
          <a:xfrm>
            <a:off x="838200" y="22828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4"/>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lgn="ctr" eaLnBrk="1" hangingPunct="1">
              <a:lnSpc>
                <a:spcPct val="80000"/>
              </a:lnSpc>
              <a:spcBef>
                <a:spcPct val="0"/>
              </a:spcBef>
              <a:buFontTx/>
              <a:buNone/>
            </a:pPr>
            <a:r>
              <a:rPr lang="en-GB" altLang="ja-JP" dirty="0"/>
              <a:t>WF </a:t>
            </a:r>
            <a:r>
              <a:rPr lang="en-US" dirty="0"/>
              <a:t>Handling NC CA for </a:t>
            </a:r>
            <a:r>
              <a:rPr lang="en-US" dirty="0" err="1"/>
              <a:t>mmW</a:t>
            </a:r>
            <a:r>
              <a:rPr lang="en-US" dirty="0"/>
              <a:t> requirements</a:t>
            </a:r>
            <a:r>
              <a:rPr lang="en-GB" altLang="ja-JP" dirty="0"/>
              <a:t> </a:t>
            </a:r>
          </a:p>
        </p:txBody>
      </p:sp>
      <p:sp>
        <p:nvSpPr>
          <p:cNvPr id="4101" name="Rectangle 4"/>
          <p:cNvSpPr>
            <a:spLocks noGrp="1"/>
          </p:cNvSpPr>
          <p:nvPr>
            <p:ph type="subTitle" idx="1"/>
          </p:nvPr>
        </p:nvSpPr>
        <p:spPr>
          <a:xfrm>
            <a:off x="977900" y="3886200"/>
            <a:ext cx="7496175" cy="1752600"/>
          </a:xfrm>
        </p:spPr>
        <p:txBody>
          <a:bodyPr/>
          <a:lstStyle/>
          <a:p>
            <a:pPr eaLnBrk="1" hangingPunct="1"/>
            <a:r>
              <a:rPr lang="en-GB" altLang="ja-JP" sz="2400" b="1" dirty="0">
                <a:ea typeface="MS PGothic" panose="020B0600070205080204" pitchFamily="50" charset="-128"/>
              </a:rPr>
              <a:t>Qualcomm, T-Mobile, Verizon, Ericsson, </a:t>
            </a:r>
            <a:r>
              <a:rPr lang="en-GB" altLang="ja-JP" sz="2400" b="1">
                <a:ea typeface="MS PGothic" panose="020B0600070205080204" pitchFamily="50" charset="-128"/>
              </a:rPr>
              <a:t>Mediatek </a:t>
            </a:r>
            <a:endParaRPr lang="en-GB" altLang="ja-JP" sz="2400" b="1" dirty="0">
              <a:ea typeface="MS PGothic" panose="020B0600070205080204" pitchFamily="50" charset="-128"/>
            </a:endParaRPr>
          </a:p>
          <a:p>
            <a:pPr eaLnBrk="1" hangingPunct="1"/>
            <a:endParaRPr lang="en-GB" altLang="ja-JP" sz="2400" b="1" dirty="0">
              <a:ea typeface="MS PGothic" panose="020B0600070205080204" pitchFamily="50" charset="-128"/>
            </a:endParaRPr>
          </a:p>
        </p:txBody>
      </p:sp>
      <p:sp>
        <p:nvSpPr>
          <p:cNvPr id="2" name="TextBox 1"/>
          <p:cNvSpPr txBox="1"/>
          <p:nvPr/>
        </p:nvSpPr>
        <p:spPr>
          <a:xfrm>
            <a:off x="206862" y="1105555"/>
            <a:ext cx="8730275" cy="954107"/>
          </a:xfrm>
          <a:prstGeom prst="rect">
            <a:avLst/>
          </a:prstGeom>
          <a:noFill/>
        </p:spPr>
        <p:txBody>
          <a:bodyPr wrap="none" rtlCol="0">
            <a:spAutoFit/>
          </a:bodyPr>
          <a:lstStyle/>
          <a:p>
            <a:r>
              <a:rPr lang="en-US" altLang="ja-JP" sz="2800" dirty="0"/>
              <a:t>3GPP WG4-NR-AH#3				</a:t>
            </a:r>
            <a:r>
              <a:rPr lang="fi-FI" sz="2800" dirty="0"/>
              <a:t> R4-1709938</a:t>
            </a:r>
            <a:endParaRPr lang="en-US" altLang="ja-JP" sz="2800" dirty="0"/>
          </a:p>
          <a:p>
            <a:r>
              <a:rPr lang="en-US" altLang="ja-JP" sz="2800" dirty="0"/>
              <a:t>18</a:t>
            </a:r>
            <a:r>
              <a:rPr lang="en-GB" altLang="ja-JP" sz="2800" dirty="0"/>
              <a:t> </a:t>
            </a:r>
            <a:r>
              <a:rPr lang="en-US" altLang="zh-CN" sz="2800" dirty="0"/>
              <a:t>- 21</a:t>
            </a:r>
            <a:r>
              <a:rPr lang="en-GB" altLang="ja-JP" sz="2800" dirty="0"/>
              <a:t> </a:t>
            </a:r>
            <a:r>
              <a:rPr lang="en-US" altLang="ja-JP" sz="2800" dirty="0"/>
              <a:t>Sep</a:t>
            </a:r>
            <a:r>
              <a:rPr lang="en-GB" altLang="ja-JP" sz="2800" dirty="0"/>
              <a:t>, 2017  </a:t>
            </a:r>
            <a:r>
              <a:rPr lang="en-US" altLang="ja-JP" sz="2800" dirty="0"/>
              <a:t>Nagoya</a:t>
            </a:r>
            <a:r>
              <a:rPr lang="en-GB" altLang="ja-JP" sz="2800" dirty="0"/>
              <a:t>, </a:t>
            </a:r>
            <a:r>
              <a:rPr lang="en-US" altLang="ja-JP" sz="2800" dirty="0"/>
              <a:t>JP</a:t>
            </a:r>
            <a:r>
              <a:rPr lang="en-US" altLang="ja-JP" sz="2800" b="1" dirty="0">
                <a:solidFill>
                  <a:srgbClr val="FF0000"/>
                </a:solidFill>
              </a:rPr>
              <a:t>		</a:t>
            </a:r>
            <a:endParaRPr lang="en-GB" sz="28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endParaRPr lang="en-GB" dirty="0"/>
          </a:p>
        </p:txBody>
      </p:sp>
      <p:sp>
        <p:nvSpPr>
          <p:cNvPr id="5" name="Content Placeholder 4"/>
          <p:cNvSpPr>
            <a:spLocks noGrp="1"/>
          </p:cNvSpPr>
          <p:nvPr>
            <p:ph idx="1"/>
          </p:nvPr>
        </p:nvSpPr>
        <p:spPr>
          <a:xfrm>
            <a:off x="457200" y="1223320"/>
            <a:ext cx="8229600" cy="5482280"/>
          </a:xfrm>
        </p:spPr>
        <p:txBody>
          <a:bodyPr/>
          <a:lstStyle/>
          <a:p>
            <a:r>
              <a:rPr lang="fi-FI" sz="2400" dirty="0"/>
              <a:t>In RAN4#84 agreement was made to allow mmW UEs with single receiver to support NC CA with smaller CC separation than full width of the operating band </a:t>
            </a:r>
          </a:p>
          <a:p>
            <a:pPr lvl="1"/>
            <a:r>
              <a:rPr lang="en-GB" sz="2000" i="1" dirty="0"/>
              <a:t>From chairman minutes from RAN4#84 </a:t>
            </a:r>
          </a:p>
          <a:p>
            <a:pPr lvl="2"/>
            <a:r>
              <a:rPr lang="en-GB" sz="1800" i="1" dirty="0"/>
              <a:t>Agreement: </a:t>
            </a:r>
            <a:endParaRPr lang="en-GB" sz="1800" dirty="0"/>
          </a:p>
          <a:p>
            <a:pPr lvl="3"/>
            <a:r>
              <a:rPr lang="en-US" sz="1600" b="1" i="1" dirty="0"/>
              <a:t>NR </a:t>
            </a:r>
            <a:r>
              <a:rPr lang="en-US" sz="1600" b="1" i="1" dirty="0" err="1"/>
              <a:t>mmW</a:t>
            </a:r>
            <a:r>
              <a:rPr lang="en-US" sz="1600" b="1" i="1" dirty="0"/>
              <a:t> UE can support non-contiguous DL CA even if it can not support the CC separation in the full width of the supported band if signals of CCs are collocated and they come from the same direction.</a:t>
            </a:r>
            <a:endParaRPr lang="en-GB" sz="1600" dirty="0"/>
          </a:p>
          <a:p>
            <a:pPr lvl="3"/>
            <a:r>
              <a:rPr lang="en-US" sz="1600" b="1" i="1" dirty="0"/>
              <a:t>NR </a:t>
            </a:r>
            <a:r>
              <a:rPr lang="en-US" sz="1600" b="1" i="1" dirty="0" err="1"/>
              <a:t>mmW</a:t>
            </a:r>
            <a:r>
              <a:rPr lang="en-US" sz="1600" b="1" i="1" dirty="0"/>
              <a:t> UE can support contiguous DL CA if signals of CCs are collocated and they come from the same direction.</a:t>
            </a:r>
            <a:endParaRPr lang="en-GB" sz="1600" dirty="0"/>
          </a:p>
          <a:p>
            <a:r>
              <a:rPr lang="fi-FI" sz="2000" dirty="0">
                <a:solidFill>
                  <a:srgbClr val="FF0000"/>
                </a:solidFill>
              </a:rPr>
              <a:t>mmWave bands NC CA will be specified in TS 38.101 regardless the different UE capabilities.</a:t>
            </a:r>
          </a:p>
          <a:p>
            <a:pPr lvl="1"/>
            <a:r>
              <a:rPr lang="fi-FI" sz="1800" dirty="0">
                <a:solidFill>
                  <a:srgbClr val="FF0000"/>
                </a:solidFill>
              </a:rPr>
              <a:t>The largest distance between the lowest CC and the highest CC is optional for UE to support.</a:t>
            </a:r>
            <a:endParaRPr lang="en-GB" sz="2400" dirty="0"/>
          </a:p>
          <a:p>
            <a:r>
              <a:rPr lang="en-GB" sz="2400" dirty="0"/>
              <a:t>Reference</a:t>
            </a:r>
          </a:p>
          <a:p>
            <a:pPr lvl="1"/>
            <a:r>
              <a:rPr lang="en-GB" sz="2000" dirty="0"/>
              <a:t>R4-1709838, “Handling NC CA for </a:t>
            </a:r>
            <a:r>
              <a:rPr lang="en-GB" sz="2000" dirty="0" err="1"/>
              <a:t>mmW</a:t>
            </a:r>
            <a:r>
              <a:rPr lang="en-GB" sz="2000" dirty="0"/>
              <a:t> requirements” Qualcomm Inc</a:t>
            </a:r>
          </a:p>
        </p:txBody>
      </p:sp>
      <p:sp>
        <p:nvSpPr>
          <p:cNvPr id="4" name="Slide Number Placeholder 3"/>
          <p:cNvSpPr>
            <a:spLocks noGrp="1"/>
          </p:cNvSpPr>
          <p:nvPr>
            <p:ph type="sldNum" sz="quarter" idx="10"/>
          </p:nvPr>
        </p:nvSpPr>
        <p:spPr/>
        <p:txBody>
          <a:bodyPr/>
          <a:lstStyle/>
          <a:p>
            <a:r>
              <a:rPr lang="en-GB" altLang="ja-JP"/>
              <a:t>Slide </a:t>
            </a:r>
            <a:fld id="{B1DE0BED-F0C4-49B0-9738-29A44F3896C5}" type="slidenum">
              <a:rPr lang="en-GB" altLang="ja-JP" smtClean="0"/>
              <a:pPr/>
              <a:t>1</a:t>
            </a:fld>
            <a:endParaRPr lang="en-GB" altLang="ja-JP"/>
          </a:p>
        </p:txBody>
      </p:sp>
    </p:spTree>
    <p:extLst>
      <p:ext uri="{BB962C8B-B14F-4D97-AF65-F5344CB8AC3E}">
        <p14:creationId xmlns:p14="http://schemas.microsoft.com/office/powerpoint/2010/main" val="4087148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endParaRPr lang="en-GB" dirty="0"/>
          </a:p>
        </p:txBody>
      </p:sp>
      <p:sp>
        <p:nvSpPr>
          <p:cNvPr id="3" name="Content Placeholder 2"/>
          <p:cNvSpPr>
            <a:spLocks noGrp="1"/>
          </p:cNvSpPr>
          <p:nvPr>
            <p:ph idx="1"/>
          </p:nvPr>
        </p:nvSpPr>
        <p:spPr/>
        <p:txBody>
          <a:bodyPr/>
          <a:lstStyle/>
          <a:p>
            <a:r>
              <a:rPr lang="fi-FI" dirty="0"/>
              <a:t>In RAN4-NR-AH#3 two options were discussed how to enable the operation according to agreement</a:t>
            </a:r>
          </a:p>
          <a:p>
            <a:pPr lvl="1"/>
            <a:r>
              <a:rPr lang="fi-FI" dirty="0"/>
              <a:t>Specify a limit for maximum separation for each band separately</a:t>
            </a:r>
          </a:p>
          <a:p>
            <a:pPr lvl="1"/>
            <a:r>
              <a:rPr lang="fi-FI" dirty="0"/>
              <a:t>Specify signalling from UE to network for maximum CC separation</a:t>
            </a:r>
          </a:p>
          <a:p>
            <a:endParaRPr lang="fi-FI" dirty="0"/>
          </a:p>
          <a:p>
            <a:endParaRPr lang="en-GB" dirty="0"/>
          </a:p>
          <a:p>
            <a:endParaRPr lang="en-GB" dirty="0"/>
          </a:p>
        </p:txBody>
      </p:sp>
      <p:sp>
        <p:nvSpPr>
          <p:cNvPr id="4" name="Slide Number Placeholder 3"/>
          <p:cNvSpPr>
            <a:spLocks noGrp="1"/>
          </p:cNvSpPr>
          <p:nvPr>
            <p:ph type="sldNum" sz="quarter" idx="10"/>
          </p:nvPr>
        </p:nvSpPr>
        <p:spPr/>
        <p:txBody>
          <a:bodyPr/>
          <a:lstStyle/>
          <a:p>
            <a:r>
              <a:rPr lang="en-GB" altLang="ja-JP"/>
              <a:t>Slide </a:t>
            </a:r>
            <a:fld id="{47512CAB-F5FA-4C91-A494-E25B532D3419}" type="slidenum">
              <a:rPr lang="en-GB" altLang="ja-JP" smtClean="0"/>
              <a:pPr/>
              <a:t>2</a:t>
            </a:fld>
            <a:endParaRPr lang="en-GB" altLang="ja-JP"/>
          </a:p>
        </p:txBody>
      </p:sp>
    </p:spTree>
    <p:extLst>
      <p:ext uri="{BB962C8B-B14F-4D97-AF65-F5344CB8AC3E}">
        <p14:creationId xmlns:p14="http://schemas.microsoft.com/office/powerpoint/2010/main" val="2706342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 y="67946"/>
            <a:ext cx="6834188" cy="697928"/>
          </a:xfrm>
        </p:spPr>
        <p:txBody>
          <a:bodyPr/>
          <a:lstStyle/>
          <a:p>
            <a:r>
              <a:rPr lang="fi-FI" dirty="0"/>
              <a:t>Way Forward</a:t>
            </a:r>
            <a:endParaRPr lang="en-GB" dirty="0"/>
          </a:p>
        </p:txBody>
      </p:sp>
      <p:sp>
        <p:nvSpPr>
          <p:cNvPr id="3" name="Content Placeholder 2"/>
          <p:cNvSpPr>
            <a:spLocks noGrp="1"/>
          </p:cNvSpPr>
          <p:nvPr>
            <p:ph idx="1"/>
          </p:nvPr>
        </p:nvSpPr>
        <p:spPr>
          <a:xfrm>
            <a:off x="368554" y="839026"/>
            <a:ext cx="8540496" cy="5644324"/>
          </a:xfrm>
        </p:spPr>
        <p:txBody>
          <a:bodyPr/>
          <a:lstStyle/>
          <a:p>
            <a:r>
              <a:rPr lang="fi-FI" dirty="0"/>
              <a:t>To specify signalling to indicate the maximum supported CC separation by UE </a:t>
            </a:r>
            <a:r>
              <a:rPr lang="fi-FI" dirty="0">
                <a:solidFill>
                  <a:srgbClr val="FF0000"/>
                </a:solidFill>
              </a:rPr>
              <a:t>for intra-band NC CA</a:t>
            </a:r>
            <a:r>
              <a:rPr lang="fi-FI" dirty="0"/>
              <a:t>.</a:t>
            </a:r>
          </a:p>
          <a:p>
            <a:pPr lvl="1"/>
            <a:r>
              <a:rPr lang="fi-FI" dirty="0"/>
              <a:t>Signalling is band dependent</a:t>
            </a:r>
          </a:p>
          <a:p>
            <a:pPr lvl="1"/>
            <a:r>
              <a:rPr lang="fi-FI" dirty="0"/>
              <a:t>FFS if center to center distance or edge to edge of CCs is signalled</a:t>
            </a:r>
          </a:p>
          <a:p>
            <a:pPr lvl="1"/>
            <a:r>
              <a:rPr lang="fi-FI" dirty="0"/>
              <a:t>FFS values and amount of bits</a:t>
            </a:r>
          </a:p>
          <a:p>
            <a:pPr lvl="1"/>
            <a:r>
              <a:rPr lang="fi-FI" dirty="0"/>
              <a:t>FFS applicability for UL CA</a:t>
            </a:r>
          </a:p>
          <a:p>
            <a:pPr lvl="1"/>
            <a:r>
              <a:rPr lang="fi-FI" dirty="0">
                <a:solidFill>
                  <a:srgbClr val="FF0000"/>
                </a:solidFill>
              </a:rPr>
              <a:t>The signalled maximum CC separation is the distance between all the CCs for the </a:t>
            </a:r>
            <a:r>
              <a:rPr lang="fi-FI" altLang="zh-CN" dirty="0">
                <a:solidFill>
                  <a:srgbClr val="FF0000"/>
                </a:solidFill>
              </a:rPr>
              <a:t>NC CA </a:t>
            </a:r>
            <a:r>
              <a:rPr lang="fi-FI" dirty="0">
                <a:solidFill>
                  <a:srgbClr val="FF0000"/>
                </a:solidFill>
              </a:rPr>
              <a:t>configuration for this UE</a:t>
            </a:r>
          </a:p>
        </p:txBody>
      </p:sp>
      <p:sp>
        <p:nvSpPr>
          <p:cNvPr id="4" name="Slide Number Placeholder 3"/>
          <p:cNvSpPr>
            <a:spLocks noGrp="1"/>
          </p:cNvSpPr>
          <p:nvPr>
            <p:ph type="sldNum" sz="quarter" idx="10"/>
          </p:nvPr>
        </p:nvSpPr>
        <p:spPr/>
        <p:txBody>
          <a:bodyPr/>
          <a:lstStyle/>
          <a:p>
            <a:r>
              <a:rPr lang="en-GB" altLang="ja-JP"/>
              <a:t>Slide </a:t>
            </a:r>
            <a:fld id="{47512CAB-F5FA-4C91-A494-E25B532D3419}" type="slidenum">
              <a:rPr lang="en-GB" altLang="ja-JP" smtClean="0"/>
              <a:pPr/>
              <a:t>3</a:t>
            </a:fld>
            <a:endParaRPr lang="en-GB" altLang="ja-JP"/>
          </a:p>
        </p:txBody>
      </p:sp>
    </p:spTree>
    <p:extLst>
      <p:ext uri="{BB962C8B-B14F-4D97-AF65-F5344CB8AC3E}">
        <p14:creationId xmlns:p14="http://schemas.microsoft.com/office/powerpoint/2010/main" val="3329805018"/>
      </p:ext>
    </p:extLst>
  </p:cSld>
  <p:clrMapOvr>
    <a:masterClrMapping/>
  </p:clrMapOvr>
</p:sld>
</file>

<file path=ppt/theme/theme1.xml><?xml version="1.0" encoding="utf-8"?>
<a:theme xmlns:a="http://schemas.openxmlformats.org/drawingml/2006/main" name="1_3gpp">
  <a:themeElements>
    <a:clrScheme name="1_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3gpp">
      <a:majorFont>
        <a:latin typeface="Calibri"/>
        <a:ea typeface="MS PGothic"/>
        <a:cs typeface=""/>
      </a:majorFont>
      <a:minorFont>
        <a:latin typeface="Calibri"/>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1_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217272</TotalTime>
  <Words>274</Words>
  <Application>Microsoft Office PowerPoint</Application>
  <PresentationFormat>On-screen Show (4:3)</PresentationFormat>
  <Paragraphs>30</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MS PGothic</vt:lpstr>
      <vt:lpstr>MS PMincho</vt:lpstr>
      <vt:lpstr>Arial</vt:lpstr>
      <vt:lpstr>Calibri</vt:lpstr>
      <vt:lpstr>Times New Roman</vt:lpstr>
      <vt:lpstr>1_3gpp</vt:lpstr>
      <vt:lpstr>  </vt:lpstr>
      <vt:lpstr>Background</vt:lpstr>
      <vt:lpstr>Background</vt:lpstr>
      <vt:lpstr>Way Forward</vt:lpstr>
    </vt:vector>
  </TitlesOfParts>
  <Company>FUJITSU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3GPPRAN4#60bis  Meeting Arrangement</dc:title>
  <dc:creator>Saynajakangas, Tuomo (Nokia - FI/Oulu)</dc:creator>
  <dc:description>©3GPP 2009. All rights reserved</dc:description>
  <cp:lastModifiedBy>Qualcomm User NRAH3</cp:lastModifiedBy>
  <cp:revision>3702</cp:revision>
  <dcterms:created xsi:type="dcterms:W3CDTF">2009-06-03T18:05:22Z</dcterms:created>
  <dcterms:modified xsi:type="dcterms:W3CDTF">2017-09-21T01:18:01Z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(3)VfiWib7JH/3GC0IchWPFA4Gl0g/gme/Z/OzxhSA+bD0D6+rZtHw+MB0lvVVw9/3O9siVOS4f_x000d_
GIHFLulrWhDNPWkWang2i+5gl7DoLWVpXiRg9jTn2EX0/bV/k6TXUTNJ6NsUA4AkDZg6onyb_x000d_
qz9Q3xgLS7vKjJgOaw3T1VKVZV7D/v50R1gf9TiXmqvijdm7IjOWjahPaYbqVFMOcQ3R9yKl_x000d_
Dri/JmwTEGrlxVPMcI</vt:lpwstr>
  </property>
  <property fmtid="{D5CDD505-2E9C-101B-9397-08002B2CF9AE}" pid="3" name="_new_ms_pID_72543_00">
    <vt:lpwstr>_new_ms_pID_72543</vt:lpwstr>
  </property>
  <property fmtid="{D5CDD505-2E9C-101B-9397-08002B2CF9AE}" pid="4" name="_new_ms_pID_725431">
    <vt:lpwstr>Iw04xJaSPA+og92jk3GdHb5KFgZS0QUdwzF9l4wK/UOpnhHDQM78Am_x000d_
HbptMkzyZmdV6hOHiS+Fv0fAJYbkM6zqmWiw9Zi16jc0Ovjv2sqAa5gDNLswCjVFjmDf9lGs_x000d_
ZvGg5Q0tc9SE/IPjPx4kdE77250fag12y6W3oxisTDdQvLmtPth6FkT4WKeKxKyMX5V9m2+W_x000d_
ktDCsDJDzMk5Xzjic/YawUfGUIH/1m9+HI1Y</vt:lpwstr>
  </property>
  <property fmtid="{D5CDD505-2E9C-101B-9397-08002B2CF9AE}" pid="5" name="_new_ms_pID_725431_00">
    <vt:lpwstr>_new_ms_pID_725431</vt:lpwstr>
  </property>
  <property fmtid="{D5CDD505-2E9C-101B-9397-08002B2CF9AE}" pid="6" name="_new_ms_pID_725432">
    <vt:lpwstr>HlIvCMj7nWJEtB+jia4y8x+8SrMPCNLxmcZS_x000d_
KZgSkBzW7DVc6E7EbDy5E6kITZiDBQ==</vt:lpwstr>
  </property>
  <property fmtid="{D5CDD505-2E9C-101B-9397-08002B2CF9AE}" pid="7" name="_new_ms_pID_725432_00">
    <vt:lpwstr>_new_ms_pID_725432</vt:lpwstr>
  </property>
  <property fmtid="{D5CDD505-2E9C-101B-9397-08002B2CF9AE}" pid="8" name="_2015_ms_pID_725343">
    <vt:lpwstr>(2)NTsSQlx83b3ul9yvxjFk1m6hbJ6dlwQvwrkCXkO57eSKO4uurKxDrodUw/r+hDUf2YyuNm0W
pX1CsSdsVcdDjCUN+1PkjiXqcJCsYJKI9PEPhEx3Ldjf6mOtPBnGsX2QRuwvHqm0dU8DkWTR
mGH7YGDlAglLkDZldDuHVZlxUZtnpC5MdvNiWmY7WYRUopK4/NwZZKvutJvJCLPnqVG9c841
qs4yVdeii5HixmxesC</vt:lpwstr>
  </property>
  <property fmtid="{D5CDD505-2E9C-101B-9397-08002B2CF9AE}" pid="9" name="_2015_ms_pID_725343_00">
    <vt:lpwstr>_2015_ms_pID_725343</vt:lpwstr>
  </property>
  <property fmtid="{D5CDD505-2E9C-101B-9397-08002B2CF9AE}" pid="10" name="_2015_ms_pID_7253431">
    <vt:lpwstr>z8uAGrzgqA+7PhaarAcQ7DZsZP321k4Q1TWN94x1WIB3C1lSxhoeFg
N1wWdZTZ8Ghhw8Fkhc9fSQwS1uLo5GwvxxAKSgG79UMWJMQcfUifmlDZfdfYi1yv2KyNr7pk
D+eEDrvWGJ5vSZgIBAkOyX6Zk9legxXQpioUK5ophOqY+Z/JP4YUExwvwN7p7eFBYkZ3KT3b
Cw47u85qNA5TmUEg</vt:lpwstr>
  </property>
  <property fmtid="{D5CDD505-2E9C-101B-9397-08002B2CF9AE}" pid="11" name="_2015_ms_pID_7253431_00">
    <vt:lpwstr>_2015_ms_pID_7253431</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1505037230</vt:lpwstr>
  </property>
</Properties>
</file>