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1" r:id="rId6"/>
    <p:sldId id="264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C1C24-0187-425F-A525-9FF1FDD08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3ED51B-FC56-4B82-A34C-A905A4DF6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90ED8-CE94-4602-8347-901CC8C4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22001-E371-44A4-9BF4-66EAB91E0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E35277-C0D4-4ECF-B4EF-F4CBB8C72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3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EA498-23FC-4455-8D81-F3BA8E5E6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69ED88-5169-4330-84C2-17371C6B3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E10A64-B105-4AA9-B349-93A467FDC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19248-E82D-4D00-BD2B-625D09409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80F8C0-FF6F-4EF6-BE8F-FE7FA4897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254BA8-6F6B-41DA-8D37-771FD6E33B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88CC00-279F-466E-9806-245AAAFD2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EAE56-EA46-4302-97D0-FF88ACF01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B4ED1D-EB77-4471-958B-199B23D7D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36C3B-B943-4C6F-BB66-415F35FB1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DDCD7-5640-46EF-885E-30D05FD0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DE1C8-6C23-478D-89E3-33121EFBCF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90DB7-B38D-4109-B74E-4AD61283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D4072-AD17-4B8B-ADB4-361915677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2828BE-8883-4DB2-B8E8-D19362485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893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EFF2D-6684-4CA6-95B2-0A9F9DE9F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47F3BB-FB60-4EC6-9ABB-0B83A97DD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9DD92-AECD-4DE4-9765-53448C49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A7A0C-9405-4EBF-B014-74DF3C5C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F14D5-D6C1-4B2B-853B-05B2EAB13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DDF42-AF4E-4E01-8214-E39E135A5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C10A0-3414-4045-8843-D47CBA03B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F04BD5-516F-418D-BB7B-022F1C715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D80AF-D6AD-42F5-B706-69CEEB48A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162776-C911-402C-B0C7-0B573BF73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69B72-32F3-43E9-A411-813768834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05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0486-51DD-4C1D-A8B4-A082A6E44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983A6A-7A94-43C8-B39C-70CA1FA3E2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44C43C-FDC4-43A5-B648-49EB2ED554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BA1855-6495-4FB6-95D2-535ED4B2FD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959910-C4AD-4FC7-9BA3-E05B59A1C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C9457C-1D3D-4FB0-BEC9-F640EEDBA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68BFF5-D99B-4D78-BBA4-137331FA1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30E687-5150-43C2-BB5F-FC4274CB6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8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C0AA6-453C-4865-A18C-EC4F2924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5A6F99-1EA1-494B-9A29-B0D2EDB6F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CF3F4E-4BED-458C-B665-3CAC41070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1D9A88-A129-408E-A2A0-FF03961A4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61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AE964B-A1B6-4538-973A-4BA707726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3CD3AD-5EE7-4475-BA5A-1B6D42882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F7E30-BD54-4772-96E2-03D8AC2CE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45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61025-4B89-464F-8C43-097071F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D4B71-D929-4362-B44A-A0F2CEAC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1DC615-9C63-44C3-89DD-8BFF635025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8A718-F93F-4148-8D5A-8E03DF5EE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35D66C-091D-49E2-995E-9EFE38133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49D33B-BE25-47F6-ADF4-A662B2D18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6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78A54-5DFD-46E8-93EC-2D39DDC9E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68CD1F-2180-44F7-9B12-3C16A60AF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C1F81-BA2A-4C88-9758-3011446E9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A8F8F2-DB47-4526-80F2-7797B7158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6BDC8C-05E6-4788-9E36-B3F32FC0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68BBDF-7830-4DB4-9F13-01C98D646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50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EB33C-0740-43A8-875F-431DDF80F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EA75D-B843-4FFE-8B4E-8D8E29147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11E47-E3BD-4D35-8941-EFBDDA3F3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C0269-52F4-4C98-921E-BFA9D2CE6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E0322-0C0E-4807-ABD0-B833CBF9A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146159C5-4129-4D06-8EE3-17425AD154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WF on UE IBB requirement for mmW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C49E7DE-D37A-4C6A-A60E-91D12E37FD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2296" y="3959847"/>
            <a:ext cx="85344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Qualcomm Incorporated</a:t>
            </a:r>
            <a:r>
              <a:rPr lang="en-US" sz="3200"/>
              <a:t>, Intel</a:t>
            </a:r>
            <a:endParaRPr lang="en-US" sz="32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9C9053-67B5-4CB5-81A3-EE27F10EC460}"/>
              </a:ext>
            </a:extLst>
          </p:cNvPr>
          <p:cNvSpPr/>
          <p:nvPr/>
        </p:nvSpPr>
        <p:spPr>
          <a:xfrm>
            <a:off x="304800" y="327005"/>
            <a:ext cx="50352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3GPP TSG-RAN WG4 Meeting NR ad-hoc #3	</a:t>
            </a:r>
            <a:endParaRPr lang="en-US" sz="11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4140835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September 18th – 21st, 2017</a:t>
            </a:r>
          </a:p>
          <a:p>
            <a:pPr algn="just">
              <a:tabLst>
                <a:tab pos="4140835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Nagoya, Japan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0D36D5-A461-43C7-AC24-26C4DF306C90}"/>
              </a:ext>
            </a:extLst>
          </p:cNvPr>
          <p:cNvSpPr/>
          <p:nvPr/>
        </p:nvSpPr>
        <p:spPr>
          <a:xfrm>
            <a:off x="10516002" y="355352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R4-</a:t>
            </a:r>
            <a:r>
              <a:rPr lang="de-DE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1709962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745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B9A3D-0440-43DE-8F36-A7D82817B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1C677-F194-4A1F-8EF5-D830C7FC94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UE IBB requirements was discussed for several meetings</a:t>
            </a:r>
          </a:p>
          <a:p>
            <a:r>
              <a:rPr lang="en-US" dirty="0"/>
              <a:t>In RAN4 NR Ad Hoc #3 the following agreements were reached:</a:t>
            </a:r>
          </a:p>
          <a:p>
            <a:pPr lvl="1"/>
            <a:r>
              <a:rPr lang="en-US" i="1" dirty="0"/>
              <a:t>Proposal 1 is agreed where it is assumed that blocker comes from the same direction as that of the wanted signal</a:t>
            </a:r>
          </a:p>
          <a:p>
            <a:pPr lvl="2"/>
            <a:r>
              <a:rPr lang="en-US" sz="2400" i="1" dirty="0"/>
              <a:t>The exact value for IBB is between 23dB and 30dB for 30GHz.</a:t>
            </a:r>
          </a:p>
          <a:p>
            <a:pPr lvl="2"/>
            <a:r>
              <a:rPr lang="en-US" sz="2400" i="1" dirty="0"/>
              <a:t>For 45GHz, companies are </a:t>
            </a:r>
            <a:r>
              <a:rPr lang="en-US" sz="2400" i="1" dirty="0" err="1"/>
              <a:t>encoranged</a:t>
            </a:r>
            <a:r>
              <a:rPr lang="en-US" sz="2400" i="1" dirty="0"/>
              <a:t> to study if Qualcomm’s approach that is (X -1) dB for 45GHz is acceptable or not. Note that X is IBB for 30GHz.</a:t>
            </a:r>
            <a:endParaRPr lang="en-US" sz="2400" dirty="0"/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59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B9277-D61C-4ECE-BFB2-6AD09BE8B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in RAN 4 NR Ad Hoc #3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C9F8F-71CE-4A49-8313-224FBFB36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To define IBB test for 50MHz, 100MHz, 200MHz and 400MHz channel BW</a:t>
            </a:r>
          </a:p>
          <a:p>
            <a:r>
              <a:rPr lang="en-US" dirty="0"/>
              <a:t>A single IBB test case should be defined for mmW with IBB jammer bandwidth same as wanted signal bandwidth</a:t>
            </a:r>
          </a:p>
          <a:p>
            <a:pPr lvl="1"/>
            <a:r>
              <a:rPr lang="en-US" dirty="0"/>
              <a:t>In case of intra-band contiguous CA the jammer bandwidth is equal to the aggregated bandwidth </a:t>
            </a:r>
          </a:p>
          <a:p>
            <a:r>
              <a:rPr lang="en-US" dirty="0"/>
              <a:t>Jammer location:</a:t>
            </a:r>
          </a:p>
          <a:p>
            <a:pPr lvl="1"/>
            <a:r>
              <a:rPr lang="en-US" dirty="0"/>
              <a:t>Two options were discussed: fixed or variable location (see appendix from [1])</a:t>
            </a:r>
          </a:p>
          <a:p>
            <a:r>
              <a:rPr lang="en-US" dirty="0"/>
              <a:t>Wanted signal and IBB Jammer levels</a:t>
            </a:r>
          </a:p>
          <a:p>
            <a:pPr lvl="1"/>
            <a:r>
              <a:rPr lang="en-US" dirty="0"/>
              <a:t>It agreed to place jammer level at REFSENS (EIS) + 14dB as for the ACS test</a:t>
            </a:r>
          </a:p>
          <a:p>
            <a:pPr lvl="1"/>
            <a:r>
              <a:rPr lang="en-US" dirty="0"/>
              <a:t>Jammer level: it is agreed to place the jammer at REFSENS (EIS) + 44dB – SNR –IM</a:t>
            </a:r>
          </a:p>
          <a:p>
            <a:pPr lvl="1"/>
            <a:r>
              <a:rPr lang="en-US" dirty="0"/>
              <a:t>SNR and IM values FFS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29841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8D30B-9CD1-4AC0-AF3C-8CDAEF68F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9BB24-0986-451A-98EF-04D0D84BA2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aspects should be finalized in RAN4 #84bis:</a:t>
            </a:r>
          </a:p>
          <a:p>
            <a:pPr lvl="1"/>
            <a:r>
              <a:rPr lang="en-US" dirty="0"/>
              <a:t>Jammer location, i.e. whether a fixed or variable location, as explained in [1]</a:t>
            </a:r>
          </a:p>
          <a:p>
            <a:pPr lvl="1"/>
            <a:r>
              <a:rPr lang="en-US" dirty="0"/>
              <a:t>Jammer level: SNR and IM as described in slide 4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116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7D474-BBC2-461B-916C-4CA79B25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623FC-B196-4E18-98A5-690C8804A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dirty="0"/>
              <a:t>[1] R4-1709748, “</a:t>
            </a:r>
            <a:r>
              <a:rPr lang="en-US" dirty="0"/>
              <a:t>Proposal for IBB requirement for mmW</a:t>
            </a:r>
            <a:r>
              <a:rPr lang="en-GB" dirty="0"/>
              <a:t>”.</a:t>
            </a:r>
          </a:p>
          <a:p>
            <a:pPr lvl="0" hangingPunct="0"/>
            <a:r>
              <a:rPr lang="en-GB" dirty="0"/>
              <a:t>[2] </a:t>
            </a:r>
            <a:r>
              <a:rPr lang="en-US" dirty="0"/>
              <a:t>R4-1708449, “On UE IBB requirement for mmW”, Qualcomm Incorporated.</a:t>
            </a:r>
          </a:p>
          <a:p>
            <a:pPr hangingPunct="0"/>
            <a:r>
              <a:rPr lang="en-GB" dirty="0"/>
              <a:t>[3] </a:t>
            </a:r>
            <a:r>
              <a:rPr lang="en-US" dirty="0"/>
              <a:t>R4-1705478, “UE ACLR, ACS and IBB requirements for mmW”, Qualcomm Incorporated.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888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EBF8E-FAAE-4ECF-A1F8-0B8A96302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</a:t>
            </a:r>
            <a:br>
              <a:rPr lang="en-US" dirty="0"/>
            </a:br>
            <a:r>
              <a:rPr lang="en-US" dirty="0"/>
              <a:t>fixed and variable jammer location [1]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8F39AF3-5E35-48D4-A47B-B04B881F146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240" y="1825625"/>
            <a:ext cx="9333520" cy="4351338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4206F5-B286-4011-AE84-298DBED7C8C3}"/>
              </a:ext>
            </a:extLst>
          </p:cNvPr>
          <p:cNvSpPr txBox="1"/>
          <p:nvPr/>
        </p:nvSpPr>
        <p:spPr>
          <a:xfrm>
            <a:off x="597408" y="2426208"/>
            <a:ext cx="2255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Fixed location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B49588-F8FE-48F8-B48B-8A4F88287F01}"/>
              </a:ext>
            </a:extLst>
          </p:cNvPr>
          <p:cNvSpPr txBox="1"/>
          <p:nvPr/>
        </p:nvSpPr>
        <p:spPr>
          <a:xfrm>
            <a:off x="579120" y="4090416"/>
            <a:ext cx="2255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Variable location</a:t>
            </a:r>
          </a:p>
        </p:txBody>
      </p:sp>
    </p:spTree>
    <p:extLst>
      <p:ext uri="{BB962C8B-B14F-4D97-AF65-F5344CB8AC3E}">
        <p14:creationId xmlns:p14="http://schemas.microsoft.com/office/powerpoint/2010/main" val="53876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</TotalTime>
  <Words>336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Courier New</vt:lpstr>
      <vt:lpstr>Times New Roman</vt:lpstr>
      <vt:lpstr>Office Theme</vt:lpstr>
      <vt:lpstr>WF on UE IBB requirement for mmW</vt:lpstr>
      <vt:lpstr>Background</vt:lpstr>
      <vt:lpstr>Agreements in RAN 4 NR Ad Hoc #3</vt:lpstr>
      <vt:lpstr>Way Forward</vt:lpstr>
      <vt:lpstr>References</vt:lpstr>
      <vt:lpstr>Appendix:  fixed and variable jammer location [1]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spurious emissions limit for mm wave bands</dc:title>
  <dc:creator>Thomas Chapman</dc:creator>
  <cp:lastModifiedBy>Papaleo, Marco</cp:lastModifiedBy>
  <cp:revision>31</cp:revision>
  <dcterms:created xsi:type="dcterms:W3CDTF">2017-08-21T12:46:07Z</dcterms:created>
  <dcterms:modified xsi:type="dcterms:W3CDTF">2017-09-21T02:27:49Z</dcterms:modified>
</cp:coreProperties>
</file>