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7"/>
  </p:notesMasterIdLst>
  <p:handoutMasterIdLst>
    <p:handoutMasterId r:id="rId8"/>
  </p:handoutMasterIdLst>
  <p:sldIdLst>
    <p:sldId id="591" r:id="rId2"/>
    <p:sldId id="592" r:id="rId3"/>
    <p:sldId id="593" r:id="rId4"/>
    <p:sldId id="594" r:id="rId5"/>
    <p:sldId id="597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78" d="100"/>
          <a:sy n="78" d="100"/>
        </p:scale>
        <p:origin x="46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/>
              <a:t>WF </a:t>
            </a:r>
            <a:r>
              <a:rPr lang="fi-FI"/>
              <a:t>on </a:t>
            </a:r>
            <a:r>
              <a:rPr lang="fi-FI" dirty="0"/>
              <a:t>mmW MPR simulation assumptions</a:t>
            </a:r>
            <a:endParaRPr lang="en-GB" altLang="ja-JP" dirty="0"/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r>
              <a:rPr lang="en-GB" altLang="ja-JP" sz="2400" b="1" dirty="0">
                <a:ea typeface="MS PGothic" panose="020B0600070205080204" pitchFamily="50" charset="-128"/>
              </a:rPr>
              <a:t>Qualcomm, </a:t>
            </a: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862" y="1105555"/>
            <a:ext cx="87302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WG4-NR-AH#3				</a:t>
            </a:r>
            <a:r>
              <a:rPr lang="fi-FI" sz="2800" dirty="0"/>
              <a:t> R4-1709957</a:t>
            </a:r>
            <a:endParaRPr lang="en-US" altLang="ja-JP" sz="2800" dirty="0"/>
          </a:p>
          <a:p>
            <a:r>
              <a:rPr lang="en-US" altLang="ja-JP" sz="2800" dirty="0"/>
              <a:t>18</a:t>
            </a:r>
            <a:r>
              <a:rPr lang="en-GB" altLang="ja-JP" sz="2800" dirty="0"/>
              <a:t> </a:t>
            </a:r>
            <a:r>
              <a:rPr lang="en-US" altLang="zh-CN" sz="2800" dirty="0"/>
              <a:t>- 21</a:t>
            </a:r>
            <a:r>
              <a:rPr lang="en-GB" altLang="ja-JP" sz="2800" dirty="0"/>
              <a:t> </a:t>
            </a:r>
            <a:r>
              <a:rPr lang="en-US" altLang="ja-JP" sz="2800" dirty="0"/>
              <a:t>Sep</a:t>
            </a:r>
            <a:r>
              <a:rPr lang="en-GB" altLang="ja-JP" sz="2800" dirty="0"/>
              <a:t>, 2017  </a:t>
            </a:r>
            <a:r>
              <a:rPr lang="en-US" altLang="ja-JP" sz="2800" dirty="0"/>
              <a:t>Nagoya</a:t>
            </a:r>
            <a:r>
              <a:rPr lang="en-GB" altLang="ja-JP" sz="2800" dirty="0"/>
              <a:t>, </a:t>
            </a:r>
            <a:r>
              <a:rPr lang="en-US" altLang="ja-JP" sz="2800" dirty="0"/>
              <a:t>JP</a:t>
            </a:r>
            <a:r>
              <a:rPr lang="en-US" altLang="ja-JP" sz="2800" b="1" dirty="0">
                <a:solidFill>
                  <a:srgbClr val="FF0000"/>
                </a:solidFill>
              </a:rPr>
              <a:t>		</a:t>
            </a:r>
            <a:endParaRPr lang="en-GB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346" y="1417638"/>
            <a:ext cx="8229600" cy="4525963"/>
          </a:xfrm>
        </p:spPr>
        <p:txBody>
          <a:bodyPr/>
          <a:lstStyle/>
          <a:p>
            <a:r>
              <a:rPr lang="fi-FI" dirty="0"/>
              <a:t>mmW MPR simulatios are difficult to conclude if waveforms are not known</a:t>
            </a:r>
          </a:p>
          <a:p>
            <a:r>
              <a:rPr lang="fi-FI" dirty="0"/>
              <a:t>Especially pulse shaping for pi/2 BPSK will make a big difference on MPR values</a:t>
            </a:r>
          </a:p>
          <a:p>
            <a:r>
              <a:rPr lang="fi-FI" dirty="0"/>
              <a:t>Number of papers discussed pi/2 BPSK</a:t>
            </a:r>
          </a:p>
          <a:p>
            <a:pPr lvl="1"/>
            <a:r>
              <a:rPr lang="fi-FI" dirty="0"/>
              <a:t>[1] </a:t>
            </a:r>
            <a:r>
              <a:rPr lang="en-GB" dirty="0"/>
              <a:t>R4-1709841	“Benefits of p/2-BPSK Pulse shaping” Qualcomm Inc</a:t>
            </a:r>
          </a:p>
          <a:p>
            <a:pPr lvl="1"/>
            <a:r>
              <a:rPr lang="en-GB" dirty="0"/>
              <a:t>[2] R4-1709592, “Conditions on spectrum shaping function for pi/2 BPSK” IITH</a:t>
            </a:r>
          </a:p>
          <a:p>
            <a:pPr lvl="1"/>
            <a:r>
              <a:rPr lang="en-GB" dirty="0"/>
              <a:t>[3] R4-1709850, “pi/2-BPSK Transmit modulation quality”, Qualcomm Inc		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67928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Requirements for Pulse shaped pi/2 BPSK are under discussion</a:t>
            </a:r>
          </a:p>
          <a:p>
            <a:r>
              <a:rPr lang="en-GB" dirty="0"/>
              <a:t>[4] R4-1709956, “WF on p/2-BPSK Pulse shaping requirements” Nokia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842453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Companies are encouraged to provide MPR simulations results for applicable waveforms for various RB allocations, SCS and modulations including pi/2-BPSK with and without pulse shaping</a:t>
            </a:r>
          </a:p>
          <a:p>
            <a:r>
              <a:rPr lang="fi-FI" dirty="0"/>
              <a:t>In the absense of other information, companies need a way to align pulse shaping. </a:t>
            </a:r>
          </a:p>
          <a:p>
            <a:r>
              <a:rPr lang="fi-FI" dirty="0"/>
              <a:t>Method to define requirement for feasible pulse shaping can be found in [3] and for EVM in next slide</a:t>
            </a:r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4780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Possible EVM defintion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9AF5C2E8-B9D6-4A8C-9364-5DF69F9B69E2}" type="slidenum">
              <a:rPr lang="en-GB" altLang="ja-JP" smtClean="0"/>
              <a:pPr/>
              <a:t>4</a:t>
            </a:fld>
            <a:endParaRPr lang="en-GB" altLang="ja-JP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512870"/>
              </p:ext>
            </p:extLst>
          </p:nvPr>
        </p:nvGraphicFramePr>
        <p:xfrm>
          <a:off x="3628253" y="1564673"/>
          <a:ext cx="4291785" cy="500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956042" imgH="6950610" progId="Word.Document.12">
                  <p:embed/>
                </p:oleObj>
              </mc:Choice>
              <mc:Fallback>
                <p:oleObj name="Document" r:id="rId3" imgW="5956042" imgH="6950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8253" y="1564673"/>
                        <a:ext cx="4291785" cy="5007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721242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217406</TotalTime>
  <Words>159</Words>
  <Application>Microsoft Office PowerPoint</Application>
  <PresentationFormat>On-screen Show (4:3)</PresentationFormat>
  <Paragraphs>24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PGothic</vt:lpstr>
      <vt:lpstr>MS PMincho</vt:lpstr>
      <vt:lpstr>Arial</vt:lpstr>
      <vt:lpstr>Calibri</vt:lpstr>
      <vt:lpstr>Times New Roman</vt:lpstr>
      <vt:lpstr>1_3gpp</vt:lpstr>
      <vt:lpstr>Microsoft Word Document</vt:lpstr>
      <vt:lpstr>  </vt:lpstr>
      <vt:lpstr>Background</vt:lpstr>
      <vt:lpstr>Background</vt:lpstr>
      <vt:lpstr>Way forward</vt:lpstr>
      <vt:lpstr>Possible EVM defintion</vt:lpstr>
    </vt:vector>
  </TitlesOfParts>
  <Company>FUJITSU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Qualcomm User NRAH3</cp:lastModifiedBy>
  <cp:revision>3714</cp:revision>
  <dcterms:created xsi:type="dcterms:W3CDTF">2009-06-03T18:05:22Z</dcterms:created>
  <dcterms:modified xsi:type="dcterms:W3CDTF">2017-09-21T06:25:13Z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1505037230</vt:lpwstr>
  </property>
</Properties>
</file>