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4961" autoAdjust="0"/>
    <p:restoredTop sz="97422" autoAdjust="0"/>
  </p:normalViewPr>
  <p:slideViewPr>
    <p:cSldViewPr snapToGrid="0">
      <p:cViewPr varScale="1">
        <p:scale>
          <a:sx n="63" d="100"/>
          <a:sy n="63" d="100"/>
        </p:scale>
        <p:origin x="1157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F49D89-A689-4B52-9B57-ED100ECA1568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C82AD23-4ED3-4AFE-85F9-FF88266A7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A3DD-894C-4FBF-8065-4F50FBAC1AEA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9BD2B-3630-40BA-9A03-75EF31B30BC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962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DB2B9-ECF0-452F-A284-678FAC891F1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0F598-82BD-4F50-A8B2-78E2E4A4675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0951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670E2-5B7A-4887-BFC4-44486B879877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1F350-C5E5-4BA5-9786-3C16C9EB60C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694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4CFCA-79BF-40D2-9918-0C1B3F076FFE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FFD3C-FBA5-4440-BB5E-573C03784D3C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9663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E8D70-6114-44D6-9343-080A74E237BB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661A3-F871-447E-9D73-41D8F015320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35877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70D78-233E-40E2-BF6E-6A701DC040DF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6EBD-87D6-476B-BD62-36FEEC700AC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9469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73EE4-7E3D-4005-9BB3-E4EBFECA82B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60F78-FF47-4B81-BC58-3344C9D2614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27393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AB7E9-179D-4695-A0E4-4546AE41634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9454-C5FD-42E0-B978-0B9B2F504BC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66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95A1-09B8-4030-8130-701C9320F7F9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3514-1F01-4B8D-83B9-7CF2F4A83C5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6815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48F5F-27F2-419B-9C9E-080EFA8B925A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18CDF-140C-47CA-9DA1-189F3512CAD7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54382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4D7CD-967C-422F-8146-7514F3200681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CC58-E864-4974-AD5E-7657D387525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7296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719835B-057A-4246-9B34-9DDE53CDBC39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BFD20E5-CC71-4513-9D5F-531E4DB2E8F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1676400" y="2782888"/>
            <a:ext cx="9144000" cy="1655762"/>
          </a:xfrm>
        </p:spPr>
        <p:txBody>
          <a:bodyPr/>
          <a:lstStyle/>
          <a:p>
            <a:pPr eaLnBrk="1" hangingPunct="1"/>
            <a:r>
              <a:rPr lang="en-GB" altLang="zh-CN" sz="4000" dirty="0">
                <a:ea typeface="宋体" panose="02010600030101010101" pitchFamily="2" charset="-122"/>
              </a:rPr>
              <a:t>Way on </a:t>
            </a:r>
            <a:r>
              <a:rPr lang="en-GB" sz="4000" dirty="0">
                <a:ea typeface="宋体" panose="02010600030101010101" pitchFamily="2" charset="-122"/>
              </a:rPr>
              <a:t>pi/2 BPSK DFT-s-OFDM with spectrum shaping</a:t>
            </a:r>
          </a:p>
          <a:p>
            <a:pPr eaLnBrk="1" hangingPunct="1"/>
            <a:r>
              <a:rPr lang="en-GB" altLang="zh-CN" sz="3200" dirty="0">
                <a:ea typeface="宋体" panose="02010600030101010101" pitchFamily="2" charset="-122"/>
              </a:rPr>
              <a:t>Nokia, Nokia Shanghai Bell, …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436452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de-DE" altLang="zh-CN" b="1" dirty="0">
              <a:latin typeface="+mn-lt"/>
            </a:endParaRPr>
          </a:p>
          <a:p>
            <a:r>
              <a:rPr lang="en-US" altLang="ja-JP" b="1" dirty="0">
                <a:latin typeface="+mn-lt"/>
              </a:rPr>
              <a:t>3GPP TSG-RAN </a:t>
            </a:r>
            <a:r>
              <a:rPr lang="en-US" b="1" dirty="0">
                <a:latin typeface="+mn-lt"/>
              </a:rPr>
              <a:t>WG4 Meeting NR ad-hoc #3 </a:t>
            </a:r>
          </a:p>
          <a:p>
            <a:r>
              <a:rPr lang="en-US" altLang="ja-JP" b="1" dirty="0">
                <a:latin typeface="+mn-lt"/>
              </a:rPr>
              <a:t>Nagoya, Japan, Sep. 18-21, 2017</a:t>
            </a:r>
          </a:p>
          <a:p>
            <a:r>
              <a:rPr lang="fi-FI" altLang="ja-JP" b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ja-JP" b="1" dirty="0" err="1">
                <a:solidFill>
                  <a:srgbClr val="FF0000"/>
                </a:solidFill>
                <a:latin typeface="+mn-lt"/>
              </a:rPr>
              <a:t>genda</a:t>
            </a:r>
            <a:r>
              <a:rPr lang="en-US" altLang="ja-JP" b="1" dirty="0">
                <a:solidFill>
                  <a:srgbClr val="FF0000"/>
                </a:solidFill>
                <a:latin typeface="+mn-lt"/>
              </a:rPr>
              <a:t>: </a:t>
            </a:r>
          </a:p>
          <a:p>
            <a:pPr eaLnBrk="1" hangingPunct="1">
              <a:defRPr/>
            </a:pPr>
            <a:endParaRPr lang="en-GB" altLang="zh-CN" b="1" dirty="0">
              <a:latin typeface="+mn-lt"/>
            </a:endParaRPr>
          </a:p>
        </p:txBody>
      </p:sp>
      <p:sp>
        <p:nvSpPr>
          <p:cNvPr id="2053" name="矩形 5"/>
          <p:cNvSpPr>
            <a:spLocks noChangeArrowheads="1"/>
          </p:cNvSpPr>
          <p:nvPr/>
        </p:nvSpPr>
        <p:spPr bwMode="auto">
          <a:xfrm>
            <a:off x="10093325" y="31750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latin typeface="+mn-lt"/>
              </a:rPr>
              <a:t>R4-1709956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838200" y="1382752"/>
            <a:ext cx="10515600" cy="4794212"/>
          </a:xfrm>
        </p:spPr>
        <p:txBody>
          <a:bodyPr/>
          <a:lstStyle/>
          <a:p>
            <a:pPr lvl="0"/>
            <a:r>
              <a:rPr lang="fi-FI" altLang="en-US" dirty="0" err="1"/>
              <a:t>Following</a:t>
            </a:r>
            <a:r>
              <a:rPr lang="fi-FI" altLang="en-US" dirty="0"/>
              <a:t> </a:t>
            </a:r>
            <a:r>
              <a:rPr lang="fi-FI" altLang="en-US" dirty="0" err="1"/>
              <a:t>the</a:t>
            </a:r>
            <a:r>
              <a:rPr lang="fi-FI" altLang="en-US" dirty="0"/>
              <a:t> RAN1 LS on </a:t>
            </a:r>
            <a:r>
              <a:rPr lang="en-US" dirty="0"/>
              <a:t>further considerations on pi/2 BPSK with spectrum shaping </a:t>
            </a:r>
            <a:r>
              <a:rPr lang="fi-FI" altLang="en-US" dirty="0"/>
              <a:t> in </a:t>
            </a:r>
            <a:r>
              <a:rPr lang="en-US" dirty="0"/>
              <a:t>R1-1715312 RAN4 ad hoc #3 started looking at what UE requirements to define for DFT-s-OFDM waveform with pi/2 BPSK with spectrum shaping.</a:t>
            </a:r>
          </a:p>
          <a:p>
            <a:pPr lvl="0"/>
            <a:r>
              <a:rPr lang="fi-FI" altLang="en-US" dirty="0"/>
              <a:t>R</a:t>
            </a:r>
            <a:r>
              <a:rPr lang="en-US" altLang="en-US" dirty="0"/>
              <a:t>AN4 ad hoc #3 made the following agreement on UE </a:t>
            </a:r>
            <a:r>
              <a:rPr lang="en-US" altLang="en-US" dirty="0" err="1"/>
              <a:t>Tx</a:t>
            </a:r>
            <a:r>
              <a:rPr lang="en-US" altLang="en-US" dirty="0"/>
              <a:t> requirements :</a:t>
            </a:r>
          </a:p>
          <a:p>
            <a:pPr lvl="1"/>
            <a:r>
              <a:rPr lang="en-US" sz="2800" dirty="0">
                <a:highlight>
                  <a:srgbClr val="00FF00"/>
                </a:highlight>
              </a:rPr>
              <a:t>Proposal 1: Spectrum flatness should be set such that channel estimation impairments and noise enhancement of MMSE equalizer are minimized</a:t>
            </a:r>
          </a:p>
          <a:p>
            <a:pPr lvl="1"/>
            <a:endParaRPr lang="en-US" sz="28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fi-FI" altLang="en-US" sz="3200" dirty="0"/>
              <a:t>[1] R4-1709850, </a:t>
            </a:r>
            <a:r>
              <a:rPr lang="en-US" altLang="en-US" sz="3200" dirty="0"/>
              <a:t>π/2-BPSK Transmit modulation quality</a:t>
            </a:r>
            <a:endParaRPr lang="fi-FI" altLang="en-US" sz="3200" dirty="0"/>
          </a:p>
          <a:p>
            <a:pPr marL="457200" lvl="1" indent="0">
              <a:buNone/>
            </a:pPr>
            <a:endParaRPr lang="en-US" sz="2800" dirty="0">
              <a:highlight>
                <a:srgbClr val="00FF00"/>
              </a:highlight>
            </a:endParaRPr>
          </a:p>
          <a:p>
            <a:pPr lvl="0"/>
            <a:endParaRPr lang="en-GB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Way Forward on </a:t>
            </a:r>
            <a:r>
              <a:rPr lang="en-US" dirty="0"/>
              <a:t>DFT-s-OFDM waveform with pi/2 BPSK with spectrum shaping</a:t>
            </a:r>
            <a:endParaRPr lang="en-GB" alt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en-US" sz="2000" dirty="0" err="1"/>
              <a:t>Investigate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further</a:t>
            </a:r>
            <a:r>
              <a:rPr lang="fi-FI" altLang="en-US" sz="2000" dirty="0"/>
              <a:t> </a:t>
            </a:r>
            <a:r>
              <a:rPr lang="fi-FI" altLang="en-US" sz="2000" dirty="0" err="1"/>
              <a:t>details</a:t>
            </a:r>
            <a:r>
              <a:rPr lang="fi-FI" altLang="en-US" sz="2000" dirty="0"/>
              <a:t> on </a:t>
            </a:r>
            <a:r>
              <a:rPr lang="fi-FI" altLang="en-US" sz="2000" dirty="0" err="1"/>
              <a:t>suitable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spectrum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flatness</a:t>
            </a:r>
            <a:r>
              <a:rPr lang="fi-FI" altLang="en-US" sz="2000" dirty="0"/>
              <a:t> </a:t>
            </a:r>
            <a:r>
              <a:rPr lang="fi-FI" altLang="en-US" sz="2000" dirty="0" err="1"/>
              <a:t>requirements</a:t>
            </a:r>
            <a:r>
              <a:rPr lang="fi-FI" altLang="en-US" sz="2000" dirty="0"/>
              <a:t> for DFT-s-OFDM </a:t>
            </a:r>
            <a:r>
              <a:rPr lang="fi-FI" altLang="en-US" sz="2000" dirty="0" err="1"/>
              <a:t>with</a:t>
            </a:r>
            <a:r>
              <a:rPr lang="fi-FI" altLang="en-US" sz="2000" dirty="0"/>
              <a:t> </a:t>
            </a:r>
            <a:r>
              <a:rPr lang="fi-FI" altLang="en-US" sz="2000" dirty="0" err="1"/>
              <a:t>pi</a:t>
            </a:r>
            <a:r>
              <a:rPr lang="fi-FI" altLang="en-US" sz="2000" dirty="0"/>
              <a:t>/2 BPSK </a:t>
            </a:r>
            <a:r>
              <a:rPr lang="fi-FI" altLang="en-US" sz="2000" dirty="0" err="1"/>
              <a:t>with</a:t>
            </a:r>
            <a:r>
              <a:rPr lang="fi-FI" altLang="en-US" sz="2000" dirty="0"/>
              <a:t> </a:t>
            </a:r>
            <a:r>
              <a:rPr lang="fi-FI" altLang="en-US" sz="2000" dirty="0" err="1"/>
              <a:t>spectrum</a:t>
            </a:r>
            <a:r>
              <a:rPr lang="fi-FI" altLang="en-US" sz="2000" dirty="0"/>
              <a:t> </a:t>
            </a:r>
            <a:r>
              <a:rPr lang="fi-FI" altLang="en-US" sz="2000" dirty="0" err="1"/>
              <a:t>shaping</a:t>
            </a:r>
            <a:r>
              <a:rPr lang="fi-FI" altLang="en-US" sz="2000" dirty="0"/>
              <a:t> . </a:t>
            </a:r>
          </a:p>
          <a:p>
            <a:r>
              <a:rPr lang="fi-FI" altLang="en-US" sz="2000" dirty="0" err="1"/>
              <a:t>Prenset</a:t>
            </a:r>
            <a:r>
              <a:rPr lang="fi-FI" altLang="en-US" sz="2000" dirty="0"/>
              <a:t> </a:t>
            </a:r>
            <a:r>
              <a:rPr lang="fi-FI" altLang="en-US" sz="2000" dirty="0" err="1"/>
              <a:t>results</a:t>
            </a:r>
            <a:r>
              <a:rPr lang="fi-FI" altLang="en-US" sz="2000" dirty="0"/>
              <a:t> for </a:t>
            </a:r>
            <a:r>
              <a:rPr lang="fi-FI" altLang="en-US" sz="2000" dirty="0" err="1"/>
              <a:t>the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following</a:t>
            </a:r>
            <a:r>
              <a:rPr lang="fi-FI" altLang="en-US" sz="2000" dirty="0"/>
              <a:t> </a:t>
            </a:r>
            <a:r>
              <a:rPr lang="fi-FI" altLang="en-US" sz="2000" dirty="0" err="1"/>
              <a:t>aspects</a:t>
            </a:r>
            <a:r>
              <a:rPr lang="fi-FI" altLang="en-US" sz="2000" dirty="0"/>
              <a:t> in </a:t>
            </a:r>
            <a:r>
              <a:rPr lang="fi-FI" altLang="en-US" sz="2000" dirty="0" err="1"/>
              <a:t>the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studies</a:t>
            </a:r>
            <a:r>
              <a:rPr lang="fi-FI" altLang="en-US" sz="2000" dirty="0"/>
              <a:t>:</a:t>
            </a:r>
          </a:p>
          <a:p>
            <a:pPr lvl="1"/>
            <a:r>
              <a:rPr lang="fi-FI" altLang="en-US" sz="1800" dirty="0" err="1"/>
              <a:t>Impacts</a:t>
            </a:r>
            <a:r>
              <a:rPr lang="fi-FI" altLang="en-US" sz="1800" dirty="0"/>
              <a:t> of </a:t>
            </a:r>
            <a:r>
              <a:rPr lang="fi-FI" altLang="en-US" sz="1800" dirty="0" err="1"/>
              <a:t>proposed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spectrum</a:t>
            </a:r>
            <a:r>
              <a:rPr lang="fi-FI" altLang="en-US" sz="1800" dirty="0"/>
              <a:t> </a:t>
            </a:r>
            <a:r>
              <a:rPr lang="fi-FI" altLang="en-US" sz="1800" dirty="0" err="1"/>
              <a:t>flatness</a:t>
            </a:r>
            <a:r>
              <a:rPr lang="fi-FI" altLang="en-US" sz="1800" dirty="0"/>
              <a:t> </a:t>
            </a:r>
            <a:r>
              <a:rPr lang="fi-FI" altLang="en-US" sz="1800" dirty="0" err="1"/>
              <a:t>requirements</a:t>
            </a:r>
            <a:r>
              <a:rPr lang="fi-FI" altLang="en-US" sz="1800" dirty="0"/>
              <a:t> on BS </a:t>
            </a:r>
            <a:r>
              <a:rPr lang="fi-FI" altLang="en-US" sz="1800" dirty="0" err="1"/>
              <a:t>Rx</a:t>
            </a:r>
            <a:r>
              <a:rPr lang="fi-FI" altLang="en-US" sz="1800" dirty="0"/>
              <a:t> </a:t>
            </a:r>
            <a:r>
              <a:rPr lang="en-US" sz="1800" dirty="0"/>
              <a:t>channel estimation impairments and noise enhancement of MMSE equalizer</a:t>
            </a:r>
          </a:p>
          <a:p>
            <a:pPr lvl="1"/>
            <a:r>
              <a:rPr lang="fi-FI" altLang="en-US" sz="1800" dirty="0" err="1"/>
              <a:t>Improvements</a:t>
            </a:r>
            <a:r>
              <a:rPr lang="fi-FI" altLang="en-US" sz="1800" dirty="0"/>
              <a:t> in </a:t>
            </a:r>
            <a:r>
              <a:rPr lang="fi-FI" altLang="en-US" sz="1800" dirty="0" err="1"/>
              <a:t>achievable</a:t>
            </a:r>
            <a:r>
              <a:rPr lang="fi-FI" altLang="en-US" sz="1800" dirty="0"/>
              <a:t> UE </a:t>
            </a:r>
            <a:r>
              <a:rPr lang="fi-FI" altLang="en-US" sz="1800" dirty="0" err="1"/>
              <a:t>Tx</a:t>
            </a:r>
            <a:r>
              <a:rPr lang="fi-FI" altLang="en-US" sz="1800" dirty="0"/>
              <a:t> </a:t>
            </a:r>
            <a:r>
              <a:rPr lang="fi-FI" altLang="en-US" sz="1800" dirty="0" err="1"/>
              <a:t>power</a:t>
            </a:r>
            <a:r>
              <a:rPr lang="fi-FI" altLang="en-US" sz="1800" dirty="0"/>
              <a:t> </a:t>
            </a:r>
            <a:r>
              <a:rPr lang="fi-FI" altLang="en-US" sz="1800" dirty="0" err="1"/>
              <a:t>with</a:t>
            </a:r>
            <a:r>
              <a:rPr lang="fi-FI" altLang="en-US" sz="1800" dirty="0"/>
              <a:t> </a:t>
            </a:r>
            <a:r>
              <a:rPr lang="fi-FI" altLang="en-US" sz="1800" dirty="0" err="1"/>
              <a:t>assumed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spectrum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shaping</a:t>
            </a:r>
            <a:r>
              <a:rPr lang="fi-FI" altLang="en-US" sz="1800" dirty="0"/>
              <a:t> and </a:t>
            </a:r>
            <a:r>
              <a:rPr lang="fi-FI" altLang="en-US" sz="1800" dirty="0" err="1"/>
              <a:t>corresponding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spectrum</a:t>
            </a:r>
            <a:r>
              <a:rPr lang="fi-FI" altLang="en-US" sz="1800" dirty="0"/>
              <a:t> </a:t>
            </a:r>
            <a:r>
              <a:rPr lang="fi-FI" altLang="en-US" sz="1800" dirty="0" err="1"/>
              <a:t>flatness</a:t>
            </a:r>
            <a:r>
              <a:rPr lang="fi-FI" altLang="en-US" sz="1800" dirty="0"/>
              <a:t> </a:t>
            </a:r>
            <a:r>
              <a:rPr lang="fi-FI" altLang="en-US" sz="1800" dirty="0" err="1"/>
              <a:t>requirements</a:t>
            </a:r>
            <a:r>
              <a:rPr lang="fi-FI" altLang="en-US" sz="1800" dirty="0"/>
              <a:t> </a:t>
            </a:r>
            <a:r>
              <a:rPr lang="fi-FI" altLang="en-US" sz="1800" dirty="0" err="1"/>
              <a:t>assumptions</a:t>
            </a:r>
            <a:endParaRPr lang="fi-FI" altLang="en-US" sz="1800" dirty="0"/>
          </a:p>
          <a:p>
            <a:pPr lvl="1"/>
            <a:r>
              <a:rPr lang="fi-FI" altLang="en-US" sz="1800" dirty="0" err="1"/>
              <a:t>Present</a:t>
            </a:r>
            <a:r>
              <a:rPr lang="fi-FI" altLang="en-US" sz="1800" dirty="0"/>
              <a:t> </a:t>
            </a:r>
            <a:r>
              <a:rPr lang="fi-FI" altLang="en-US" sz="1800" dirty="0" err="1"/>
              <a:t>results</a:t>
            </a:r>
            <a:r>
              <a:rPr lang="fi-FI" altLang="en-US" sz="1800" dirty="0"/>
              <a:t> </a:t>
            </a:r>
            <a:r>
              <a:rPr lang="fi-FI" altLang="en-US" sz="1800" dirty="0" err="1"/>
              <a:t>also</a:t>
            </a:r>
            <a:r>
              <a:rPr lang="fi-FI" altLang="en-US" sz="1800" dirty="0"/>
              <a:t> for UE </a:t>
            </a:r>
            <a:r>
              <a:rPr lang="fi-FI" altLang="en-US" sz="1800" dirty="0" err="1"/>
              <a:t>Tx</a:t>
            </a:r>
            <a:r>
              <a:rPr lang="fi-FI" altLang="en-US" sz="1800" dirty="0"/>
              <a:t> EVM, Out of Band emission and in-</a:t>
            </a:r>
            <a:r>
              <a:rPr lang="fi-FI" altLang="en-US" sz="1800" dirty="0" err="1"/>
              <a:t>band</a:t>
            </a:r>
            <a:r>
              <a:rPr lang="fi-FI" altLang="en-US" sz="1800" dirty="0"/>
              <a:t> emission </a:t>
            </a:r>
            <a:r>
              <a:rPr lang="fi-FI" altLang="en-US" sz="1800" dirty="0" err="1"/>
              <a:t>performances</a:t>
            </a:r>
            <a:r>
              <a:rPr lang="fi-FI" altLang="en-US" sz="1800" dirty="0"/>
              <a:t> </a:t>
            </a:r>
            <a:r>
              <a:rPr lang="fi-FI" altLang="en-US" sz="1800" dirty="0" err="1"/>
              <a:t>with</a:t>
            </a:r>
            <a:r>
              <a:rPr lang="fi-FI" altLang="en-US" sz="1800" dirty="0"/>
              <a:t> </a:t>
            </a:r>
            <a:r>
              <a:rPr lang="fi-FI" altLang="en-US" sz="1800" dirty="0" err="1"/>
              <a:t>the</a:t>
            </a:r>
            <a:r>
              <a:rPr lang="fi-FI" altLang="en-US" sz="1800" dirty="0"/>
              <a:t> </a:t>
            </a:r>
            <a:r>
              <a:rPr lang="fi-FI" altLang="en-US" sz="1800" dirty="0" err="1"/>
              <a:t>assumed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spectrum</a:t>
            </a:r>
            <a:r>
              <a:rPr lang="fi-FI" altLang="en-US" sz="1800" dirty="0"/>
              <a:t> </a:t>
            </a:r>
            <a:r>
              <a:rPr lang="fi-FI" altLang="en-US" sz="1800" dirty="0" err="1"/>
              <a:t>shaping</a:t>
            </a:r>
            <a:endParaRPr lang="fi-FI" altLang="en-US" sz="1800" dirty="0"/>
          </a:p>
          <a:p>
            <a:r>
              <a:rPr lang="fi-FI" altLang="en-US" sz="2000" u="sng" dirty="0" err="1"/>
              <a:t>Some</a:t>
            </a:r>
            <a:r>
              <a:rPr lang="fi-FI" altLang="en-US" sz="2000" u="sng" dirty="0"/>
              <a:t> One set of </a:t>
            </a:r>
            <a:r>
              <a:rPr lang="fi-FI" altLang="en-US" sz="2000" u="sng" dirty="0" err="1"/>
              <a:t>possible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c</a:t>
            </a:r>
            <a:r>
              <a:rPr lang="fi-FI" altLang="en-US" sz="2000" dirty="0" err="1"/>
              <a:t>andidate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definitions</a:t>
            </a:r>
            <a:r>
              <a:rPr lang="fi-FI" altLang="en-US" sz="2000" dirty="0"/>
              <a:t> for </a:t>
            </a:r>
            <a:r>
              <a:rPr lang="fi-FI" altLang="en-US" sz="2000" dirty="0" err="1"/>
              <a:t>spectrum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flatness</a:t>
            </a:r>
            <a:r>
              <a:rPr lang="fi-FI" altLang="en-US" sz="2000" dirty="0"/>
              <a:t> and in-</a:t>
            </a:r>
            <a:r>
              <a:rPr lang="fi-FI" altLang="en-US" sz="2000" dirty="0" err="1"/>
              <a:t>band</a:t>
            </a:r>
            <a:r>
              <a:rPr lang="fi-FI" altLang="en-US" sz="2000" dirty="0"/>
              <a:t> </a:t>
            </a:r>
            <a:r>
              <a:rPr lang="fi-FI" altLang="en-US" sz="2000" dirty="0" err="1"/>
              <a:t>emissions</a:t>
            </a:r>
            <a:r>
              <a:rPr lang="fi-FI" altLang="en-US" sz="2000" dirty="0"/>
              <a:t> </a:t>
            </a:r>
            <a:r>
              <a:rPr lang="fi-FI" altLang="en-US" sz="2000" dirty="0" err="1"/>
              <a:t>can</a:t>
            </a:r>
            <a:r>
              <a:rPr lang="fi-FI" altLang="en-US" sz="2000" dirty="0"/>
              <a:t> </a:t>
            </a:r>
            <a:r>
              <a:rPr lang="fi-FI" altLang="en-US" sz="2000" dirty="0" err="1"/>
              <a:t>be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found</a:t>
            </a:r>
            <a:r>
              <a:rPr lang="fi-FI" altLang="en-US" sz="2000" dirty="0"/>
              <a:t> </a:t>
            </a:r>
            <a:r>
              <a:rPr lang="fi-FI" altLang="en-US" sz="2000" dirty="0" err="1"/>
              <a:t>from</a:t>
            </a:r>
            <a:r>
              <a:rPr lang="fi-FI" altLang="en-US" sz="2000" dirty="0"/>
              <a:t> [1]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but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other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candidate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definitations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should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also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be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studied</a:t>
            </a:r>
            <a:r>
              <a:rPr lang="fi-FI" altLang="en-US" sz="2000" i="1" dirty="0"/>
              <a:t> to </a:t>
            </a:r>
            <a:r>
              <a:rPr lang="fi-FI" altLang="en-US" sz="2000" i="1" dirty="0" err="1"/>
              <a:t>find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good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performance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balance</a:t>
            </a:r>
            <a:r>
              <a:rPr lang="fi-FI" altLang="en-US" sz="2000" i="1" dirty="0"/>
              <a:t> </a:t>
            </a:r>
            <a:r>
              <a:rPr lang="fi-FI" altLang="en-US" sz="2000" i="1" dirty="0" err="1"/>
              <a:t>between</a:t>
            </a:r>
            <a:r>
              <a:rPr lang="fi-FI" altLang="en-US" sz="2000" i="1" dirty="0"/>
              <a:t> BS </a:t>
            </a:r>
            <a:r>
              <a:rPr lang="fi-FI" altLang="en-US" sz="2000" i="1" dirty="0" err="1"/>
              <a:t>Rx</a:t>
            </a:r>
            <a:r>
              <a:rPr lang="fi-FI" altLang="en-US" sz="2000" i="1" dirty="0"/>
              <a:t>, UL </a:t>
            </a:r>
            <a:r>
              <a:rPr lang="fi-FI" altLang="en-US" sz="2000" i="1" dirty="0" err="1"/>
              <a:t>link</a:t>
            </a:r>
            <a:r>
              <a:rPr lang="fi-FI" altLang="en-US" sz="2000" i="1" dirty="0"/>
              <a:t> and UE TX </a:t>
            </a:r>
            <a:r>
              <a:rPr lang="fi-FI" altLang="en-US" sz="2000" i="1" dirty="0" err="1"/>
              <a:t>performance</a:t>
            </a:r>
            <a:endParaRPr lang="fi-FI" altLang="en-US" sz="2000" i="1" dirty="0"/>
          </a:p>
          <a:p>
            <a:r>
              <a:rPr lang="fi-FI" altLang="en-US" sz="2000" u="sng" dirty="0"/>
              <a:t>One </a:t>
            </a:r>
            <a:r>
              <a:rPr lang="fi-FI" altLang="en-US" sz="2000" u="sng" dirty="0" err="1"/>
              <a:t>possible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c</a:t>
            </a:r>
            <a:r>
              <a:rPr lang="fi-FI" altLang="en-US" sz="2000" dirty="0" err="1"/>
              <a:t>andidate</a:t>
            </a:r>
            <a:r>
              <a:rPr lang="fi-FI" altLang="en-US" sz="2000" dirty="0"/>
              <a:t> </a:t>
            </a:r>
            <a:r>
              <a:rPr lang="fi-FI" altLang="en-US" sz="2000" dirty="0" err="1"/>
              <a:t>method</a:t>
            </a:r>
            <a:r>
              <a:rPr lang="fi-FI" altLang="en-US" sz="2000" dirty="0"/>
              <a:t> for EVM </a:t>
            </a:r>
            <a:r>
              <a:rPr lang="fi-FI" altLang="en-US" sz="2000" dirty="0" err="1"/>
              <a:t>analysis</a:t>
            </a:r>
            <a:r>
              <a:rPr lang="fi-FI" altLang="en-US" sz="2000" dirty="0"/>
              <a:t> is </a:t>
            </a:r>
            <a:r>
              <a:rPr lang="fi-FI" altLang="en-US" sz="2000" dirty="0" err="1"/>
              <a:t>presented</a:t>
            </a:r>
            <a:r>
              <a:rPr lang="fi-FI" altLang="en-US" sz="2000" dirty="0"/>
              <a:t> in </a:t>
            </a:r>
            <a:r>
              <a:rPr lang="fi-FI" altLang="en-US" sz="2000" dirty="0" err="1"/>
              <a:t>next</a:t>
            </a:r>
            <a:r>
              <a:rPr lang="fi-FI" altLang="en-US" sz="2000" dirty="0"/>
              <a:t> </a:t>
            </a:r>
            <a:r>
              <a:rPr lang="fi-FI" altLang="en-US" sz="2000" dirty="0" err="1"/>
              <a:t>slide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but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other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methods</a:t>
            </a:r>
            <a:r>
              <a:rPr lang="fi-FI" altLang="en-US" sz="2000" u="sng" dirty="0"/>
              <a:t> and </a:t>
            </a:r>
            <a:r>
              <a:rPr lang="fi-FI" altLang="en-US" sz="2000" u="sng" dirty="0" err="1"/>
              <a:t>their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impacts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should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also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be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investigated</a:t>
            </a:r>
            <a:r>
              <a:rPr lang="fi-FI" altLang="en-US" sz="2000" u="sng" dirty="0"/>
              <a:t> to </a:t>
            </a:r>
            <a:r>
              <a:rPr lang="fi-FI" altLang="en-US" sz="2000" u="sng" dirty="0" err="1"/>
              <a:t>find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good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performance</a:t>
            </a:r>
            <a:r>
              <a:rPr lang="fi-FI" altLang="en-US" sz="2000" u="sng" dirty="0"/>
              <a:t> </a:t>
            </a:r>
            <a:r>
              <a:rPr lang="fi-FI" altLang="en-US" sz="2000" u="sng" dirty="0" err="1"/>
              <a:t>balance</a:t>
            </a:r>
            <a:r>
              <a:rPr lang="fi-FI" altLang="en-US" sz="2000" u="sng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CFEDA0-5681-44A2-9B23-5CEECE147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727" y="524256"/>
            <a:ext cx="5910473" cy="622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01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</TotalTime>
  <Words>296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等线</vt:lpstr>
      <vt:lpstr>等线 Light</vt:lpstr>
      <vt:lpstr>Office Theme</vt:lpstr>
      <vt:lpstr>PowerPoint Presentation</vt:lpstr>
      <vt:lpstr>Background</vt:lpstr>
      <vt:lpstr>Way Forward on DFT-s-OFDM waveform with pi/2 BPSK with spectrum shaping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Vasenkari, Petri J. (Nokia - FI/Espoo)</cp:lastModifiedBy>
  <cp:revision>146</cp:revision>
  <dcterms:created xsi:type="dcterms:W3CDTF">2017-04-28T18:00:30Z</dcterms:created>
  <dcterms:modified xsi:type="dcterms:W3CDTF">2017-09-21T05:48:58Z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PE5TQ1BIPgAAAEEAMgA3ADcAOQAzAEQANgA5ADAAQwBDAEQAMwAwADcANwA2AEMAOAA5AEYAMgAy
ADYARAAxADkAQwBCADAAMgBCADgARQBFADIANwA1ADcARQBFADAANAAxADQARABEADUAMAAxADkA
NQBGAEIANwBBADMAQwA2AEEAQwA4AEIAAAA=</vt:blob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