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80" r:id="rId4"/>
    <p:sldId id="28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DL Channel Raster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  <a:r>
              <a:rPr lang="en-US" altLang="ja-JP"/>
              <a:t>, Ericsson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52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AH#3</a:t>
            </a:r>
          </a:p>
          <a:p>
            <a:r>
              <a:rPr lang="en-GB" b="1" dirty="0"/>
              <a:t>Nagoya, Japan, September 18</a:t>
            </a:r>
            <a:r>
              <a:rPr lang="en-GB" b="1" baseline="30000" dirty="0"/>
              <a:t>th</a:t>
            </a:r>
            <a:r>
              <a:rPr lang="en-GB" b="1" dirty="0"/>
              <a:t>-21</a:t>
            </a:r>
            <a:r>
              <a:rPr lang="en-GB" b="1" baseline="30000" dirty="0"/>
              <a:t>st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R4-1709935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Band n41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Adopt SCS based raster for Band n41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100kHz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</a:t>
            </a:r>
            <a:r>
              <a:rPr lang="en-US" altLang="ja-JP" dirty="0" err="1"/>
              <a:t>int</a:t>
            </a:r>
            <a:r>
              <a:rPr lang="en-US" altLang="ja-JP" dirty="0"/>
              <a:t>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 </a:t>
            </a:r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SCS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Raster will be based on absolute frequency values</a:t>
            </a:r>
          </a:p>
          <a:p>
            <a:pPr lvl="1"/>
            <a:r>
              <a:rPr kumimoji="1" lang="en-US" altLang="ja-JP" dirty="0"/>
              <a:t>The raster positions will be integer multiples of 15kHz for sub6 bands</a:t>
            </a:r>
          </a:p>
          <a:p>
            <a:pPr lvl="1"/>
            <a:r>
              <a:rPr lang="en-US" altLang="ja-JP" dirty="0"/>
              <a:t>The raster positions will be integer multiples of 60kHz for </a:t>
            </a:r>
            <a:r>
              <a:rPr lang="en-US" altLang="ja-JP" dirty="0" err="1"/>
              <a:t>mmWave</a:t>
            </a:r>
            <a:r>
              <a:rPr lang="en-US" altLang="ja-JP" dirty="0"/>
              <a:t> range bands</a:t>
            </a:r>
          </a:p>
          <a:p>
            <a:r>
              <a:rPr lang="en-US" altLang="ja-JP" dirty="0"/>
              <a:t>Options for 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</a:t>
            </a:r>
            <a:r>
              <a:rPr lang="en-US" altLang="ja-JP" dirty="0" err="1"/>
              <a:t>int</a:t>
            </a:r>
            <a:r>
              <a:rPr lang="en-US" altLang="ja-JP" dirty="0"/>
              <a:t>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</a:t>
            </a:r>
          </a:p>
          <a:p>
            <a:pPr lvl="1"/>
            <a:r>
              <a:rPr lang="en-US" altLang="ja-JP" dirty="0"/>
              <a:t>Raster points to the SC#0 of RB#0 </a:t>
            </a:r>
          </a:p>
        </p:txBody>
      </p:sp>
    </p:spTree>
    <p:extLst>
      <p:ext uri="{BB962C8B-B14F-4D97-AF65-F5344CB8AC3E}">
        <p14:creationId xmlns:p14="http://schemas.microsoft.com/office/powerpoint/2010/main" val="168415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4493</TotalTime>
  <Words>180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DL Channel Raster for NR</vt:lpstr>
      <vt:lpstr>Band n41 raster</vt:lpstr>
      <vt:lpstr>100kHz Based Raster</vt:lpstr>
      <vt:lpstr>SCS Based Raster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209</cp:revision>
  <dcterms:created xsi:type="dcterms:W3CDTF">2017-01-18T16:32:26Z</dcterms:created>
  <dcterms:modified xsi:type="dcterms:W3CDTF">2017-09-21T05:59:20Z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