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8" r:id="rId3"/>
    <p:sldId id="280" r:id="rId4"/>
    <p:sldId id="284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03" d="100"/>
          <a:sy n="103" d="100"/>
        </p:scale>
        <p:origin x="715" y="11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2017/9/21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DL Channel Raster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 Incorporated</a:t>
            </a:r>
            <a:r>
              <a:rPr lang="en-US" altLang="ja-JP"/>
              <a:t>, Ericsson</a:t>
            </a:r>
            <a:endParaRPr lang="en-US" altLang="ja-JP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52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 AH#3</a:t>
            </a:r>
          </a:p>
          <a:p>
            <a:r>
              <a:rPr lang="en-GB" b="1" dirty="0"/>
              <a:t>Nagoya, Japan, September 18</a:t>
            </a:r>
            <a:r>
              <a:rPr lang="en-GB" b="1" baseline="30000" dirty="0"/>
              <a:t>th</a:t>
            </a:r>
            <a:r>
              <a:rPr lang="en-GB" b="1" dirty="0"/>
              <a:t>-21</a:t>
            </a:r>
            <a:r>
              <a:rPr lang="en-GB" b="1" baseline="30000" dirty="0"/>
              <a:t>st</a:t>
            </a:r>
            <a:r>
              <a:rPr lang="en-GB" b="1" dirty="0"/>
              <a:t>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R4-1709934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263" y="116632"/>
            <a:ext cx="8229600" cy="792088"/>
          </a:xfrm>
        </p:spPr>
        <p:txBody>
          <a:bodyPr/>
          <a:lstStyle/>
          <a:p>
            <a:r>
              <a:rPr kumimoji="1" lang="en-US" altLang="ja-JP" dirty="0"/>
              <a:t>Band n41 raster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946" y="980728"/>
            <a:ext cx="8598233" cy="5681343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Adopt SCS based raster for Band n41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88514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999" y="0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100kHz Based Raster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999" y="1124744"/>
            <a:ext cx="8229600" cy="5616624"/>
          </a:xfrm>
        </p:spPr>
        <p:txBody>
          <a:bodyPr>
            <a:normAutofit/>
          </a:bodyPr>
          <a:lstStyle/>
          <a:p>
            <a:r>
              <a:rPr lang="en-US" altLang="ja-JP" dirty="0"/>
              <a:t>Raster to subcarrier position mapping</a:t>
            </a:r>
          </a:p>
          <a:p>
            <a:pPr lvl="1"/>
            <a:r>
              <a:rPr lang="en-US" altLang="ja-JP" dirty="0"/>
              <a:t>Raster points to the center of the channel </a:t>
            </a:r>
          </a:p>
          <a:p>
            <a:pPr lvl="2"/>
            <a:r>
              <a:rPr lang="en-US" altLang="ja-JP" dirty="0"/>
              <a:t>SC#0 of RB# N</a:t>
            </a:r>
            <a:r>
              <a:rPr lang="en-US" altLang="ja-JP" baseline="-25000" dirty="0"/>
              <a:t>RB</a:t>
            </a:r>
            <a:r>
              <a:rPr lang="en-US" altLang="ja-JP" dirty="0"/>
              <a:t>/2 for even number of RBs</a:t>
            </a:r>
          </a:p>
          <a:p>
            <a:pPr lvl="2"/>
            <a:r>
              <a:rPr lang="en-US" altLang="ja-JP" dirty="0"/>
              <a:t>SC#6 of RB# </a:t>
            </a:r>
            <a:r>
              <a:rPr lang="en-US" altLang="ja-JP" dirty="0" err="1"/>
              <a:t>int</a:t>
            </a:r>
            <a:r>
              <a:rPr lang="en-US" altLang="ja-JP" dirty="0"/>
              <a:t>(N</a:t>
            </a:r>
            <a:r>
              <a:rPr lang="en-US" altLang="ja-JP" baseline="-25000" dirty="0"/>
              <a:t>RB</a:t>
            </a:r>
            <a:r>
              <a:rPr lang="en-US" altLang="ja-JP" dirty="0"/>
              <a:t>/2)for odd number of RBs </a:t>
            </a:r>
          </a:p>
          <a:p>
            <a:pPr marL="457200" lvl="1" indent="0">
              <a:buNone/>
            </a:pP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92697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SCS Based Raster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/>
              <a:t>Raster will be based on absolute frequency values</a:t>
            </a:r>
          </a:p>
          <a:p>
            <a:pPr lvl="1"/>
            <a:r>
              <a:rPr kumimoji="1" lang="en-US" altLang="ja-JP" dirty="0"/>
              <a:t>The raster positions will be integer multiples of 15kHz for sub6 bands</a:t>
            </a:r>
          </a:p>
          <a:p>
            <a:pPr lvl="1"/>
            <a:r>
              <a:rPr lang="en-US" altLang="ja-JP" dirty="0"/>
              <a:t>The raster positions will be integer multiples of 60kHz for </a:t>
            </a:r>
            <a:r>
              <a:rPr lang="en-US" altLang="ja-JP" dirty="0" err="1"/>
              <a:t>mmWave</a:t>
            </a:r>
            <a:r>
              <a:rPr lang="en-US" altLang="ja-JP" dirty="0"/>
              <a:t> range bands</a:t>
            </a:r>
          </a:p>
          <a:p>
            <a:r>
              <a:rPr lang="en-US" altLang="ja-JP" dirty="0"/>
              <a:t>Options for raster to subcarrier position mapping</a:t>
            </a:r>
          </a:p>
          <a:p>
            <a:pPr lvl="1"/>
            <a:r>
              <a:rPr lang="en-US" altLang="ja-JP" dirty="0"/>
              <a:t>Raster points to the center of the channel </a:t>
            </a:r>
          </a:p>
          <a:p>
            <a:pPr lvl="2"/>
            <a:r>
              <a:rPr lang="en-US" altLang="ja-JP" dirty="0"/>
              <a:t>SC#0 of RB# N</a:t>
            </a:r>
            <a:r>
              <a:rPr lang="en-US" altLang="ja-JP" baseline="-25000" dirty="0"/>
              <a:t>RB</a:t>
            </a:r>
            <a:r>
              <a:rPr lang="en-US" altLang="ja-JP" dirty="0"/>
              <a:t>/2 for even number of RBs</a:t>
            </a:r>
          </a:p>
          <a:p>
            <a:pPr lvl="2"/>
            <a:r>
              <a:rPr lang="en-US" altLang="ja-JP" dirty="0"/>
              <a:t>SC#6 of RB# </a:t>
            </a:r>
            <a:r>
              <a:rPr lang="en-US" altLang="ja-JP" dirty="0" err="1"/>
              <a:t>int</a:t>
            </a:r>
            <a:r>
              <a:rPr lang="en-US" altLang="ja-JP" dirty="0"/>
              <a:t>(N</a:t>
            </a:r>
            <a:r>
              <a:rPr lang="en-US" altLang="ja-JP" baseline="-25000" dirty="0"/>
              <a:t>RB</a:t>
            </a:r>
            <a:r>
              <a:rPr lang="en-US" altLang="ja-JP" dirty="0"/>
              <a:t>/2)for odd number of RBs</a:t>
            </a:r>
          </a:p>
          <a:p>
            <a:pPr lvl="1"/>
            <a:r>
              <a:rPr lang="en-US" altLang="ja-JP" dirty="0"/>
              <a:t>Raster points to the SC#0 of RB#0 </a:t>
            </a:r>
          </a:p>
        </p:txBody>
      </p:sp>
    </p:spTree>
    <p:extLst>
      <p:ext uri="{BB962C8B-B14F-4D97-AF65-F5344CB8AC3E}">
        <p14:creationId xmlns:p14="http://schemas.microsoft.com/office/powerpoint/2010/main" val="168415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4493</TotalTime>
  <Words>180</Words>
  <Application>Microsoft Office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テーマ</vt:lpstr>
      <vt:lpstr>WF on DL Channel Raster for NR</vt:lpstr>
      <vt:lpstr>Band n41 raster</vt:lpstr>
      <vt:lpstr>100kHz Based Raster</vt:lpstr>
      <vt:lpstr>SCS Based Raster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Valentin Gheorghiu</cp:lastModifiedBy>
  <cp:revision>210</cp:revision>
  <dcterms:created xsi:type="dcterms:W3CDTF">2017-01-18T16:32:26Z</dcterms:created>
  <dcterms:modified xsi:type="dcterms:W3CDTF">2017-09-21T07:25:12Z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-571940263</vt:i4>
  </property>
  <property fmtid="{D5CDD505-2E9C-101B-9397-08002B2CF9AE}" pid="4" name="_EmailSubject">
    <vt:lpwstr>WF on NR Channel BW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Valentin Gheorghiu</vt:lpwstr>
  </property>
</Properties>
</file>