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0" r:id="rId5"/>
    <p:sldId id="26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79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50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13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9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3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2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1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6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6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3E850-7B15-42BF-AA3C-D01B69C46EC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77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support of sub-carrier spacing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30013"/>
            <a:ext cx="1219200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3510">
              <a:spcAft>
                <a:spcPts val="60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NR ad-hoc #3	</a:t>
            </a:r>
            <a:r>
              <a:rPr lang="en-GB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</a:t>
            </a:r>
            <a:r>
              <a:rPr lang="en-GB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R4-1709931</a:t>
            </a:r>
            <a:endParaRPr lang="zh-CN" altLang="zh-CN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143510">
              <a:spcAft>
                <a:spcPts val="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Nagoya, Japan, 18 - 21 Sep, 2017</a:t>
            </a:r>
            <a:endParaRPr lang="zh-CN" altLang="zh-CN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067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1070"/>
            <a:ext cx="10515600" cy="4695893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altLang="zh-CN" dirty="0"/>
              <a:t>RAN4 needs to discuss and decide on the support of sub-carrier spacing in the </a:t>
            </a:r>
            <a:r>
              <a:rPr lang="en-GB" altLang="zh-CN" dirty="0" smtClean="0"/>
              <a:t>aspects that [1]</a:t>
            </a:r>
            <a:endParaRPr lang="zh-CN" altLang="zh-CN" dirty="0"/>
          </a:p>
          <a:p>
            <a:pPr hangingPunct="0"/>
            <a:r>
              <a:rPr lang="en-GB" altLang="zh-CN" dirty="0" smtClean="0"/>
              <a:t>BS supporting sub-carrier </a:t>
            </a:r>
            <a:r>
              <a:rPr lang="en-GB" altLang="zh-CN" dirty="0"/>
              <a:t>spacing </a:t>
            </a:r>
            <a:r>
              <a:rPr lang="en-GB" altLang="zh-CN" dirty="0" smtClean="0"/>
              <a:t>simultaneously</a:t>
            </a:r>
            <a:r>
              <a:rPr lang="en-US" altLang="zh-CN" dirty="0" smtClean="0"/>
              <a:t> and </a:t>
            </a:r>
            <a:r>
              <a:rPr lang="en-GB" altLang="zh-CN" dirty="0" smtClean="0"/>
              <a:t>not simultaneously</a:t>
            </a:r>
            <a:endParaRPr lang="zh-CN" altLang="zh-CN" dirty="0"/>
          </a:p>
          <a:p>
            <a:pPr hangingPunct="0"/>
            <a:r>
              <a:rPr lang="en-GB" altLang="zh-CN" dirty="0" smtClean="0"/>
              <a:t>UE supporting </a:t>
            </a:r>
            <a:r>
              <a:rPr lang="en-GB" altLang="zh-CN" dirty="0"/>
              <a:t>sub-carrier spacing simultaneously</a:t>
            </a:r>
            <a:r>
              <a:rPr lang="en-US" altLang="zh-CN" dirty="0"/>
              <a:t> and </a:t>
            </a:r>
            <a:r>
              <a:rPr lang="en-GB" altLang="zh-CN" dirty="0"/>
              <a:t>not simultaneously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7690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BS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0774"/>
            <a:ext cx="10515600" cy="481987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BS shall support the sub-carrier spacing of synchronization signal for both data </a:t>
            </a:r>
            <a:r>
              <a:rPr lang="en-US" altLang="zh-CN" dirty="0"/>
              <a:t>and synchronization </a:t>
            </a:r>
            <a:r>
              <a:rPr lang="en-US" altLang="zh-CN" dirty="0" smtClean="0"/>
              <a:t>signal</a:t>
            </a:r>
          </a:p>
          <a:p>
            <a:pPr lvl="1"/>
            <a:r>
              <a:rPr lang="en-US" altLang="zh-CN" dirty="0" smtClean="0"/>
              <a:t>In case more than one SS SCS can be configured for a band, the BS shall support at least one SS SCS</a:t>
            </a:r>
          </a:p>
          <a:p>
            <a:r>
              <a:rPr lang="en-US" altLang="zh-CN" dirty="0" smtClean="0"/>
              <a:t>BS declares the support of other sub-carrier spacing(s) including:</a:t>
            </a:r>
          </a:p>
          <a:p>
            <a:pPr lvl="1"/>
            <a:r>
              <a:rPr lang="en-US" altLang="zh-CN" dirty="0" smtClean="0"/>
              <a:t>the sub-carrier spacing(s) that can be supported in TDM manner</a:t>
            </a:r>
          </a:p>
          <a:p>
            <a:pPr lvl="1"/>
            <a:r>
              <a:rPr lang="en-US" altLang="zh-CN" dirty="0" smtClean="0"/>
              <a:t>the sub-carrier spacing combinations that can be supported in FDM manner</a:t>
            </a:r>
          </a:p>
          <a:p>
            <a:pPr lvl="2"/>
            <a:r>
              <a:rPr lang="en-US" altLang="zh-CN" dirty="0" smtClean="0"/>
              <a:t>Detail is FFS</a:t>
            </a:r>
          </a:p>
        </p:txBody>
      </p:sp>
    </p:spTree>
    <p:extLst>
      <p:ext uri="{BB962C8B-B14F-4D97-AF65-F5344CB8AC3E}">
        <p14:creationId xmlns:p14="http://schemas.microsoft.com/office/powerpoint/2010/main" val="1014043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0775"/>
            <a:ext cx="10515600" cy="4351338"/>
          </a:xfrm>
        </p:spPr>
        <p:txBody>
          <a:bodyPr/>
          <a:lstStyle/>
          <a:p>
            <a:r>
              <a:rPr lang="en-US" altLang="zh-CN" dirty="0" smtClean="0"/>
              <a:t>UE </a:t>
            </a:r>
            <a:r>
              <a:rPr lang="en-US" altLang="zh-CN" dirty="0"/>
              <a:t>shall support </a:t>
            </a:r>
            <a:r>
              <a:rPr lang="en-US" altLang="zh-CN" dirty="0" smtClean="0"/>
              <a:t>all the sub-carrier </a:t>
            </a:r>
            <a:r>
              <a:rPr lang="en-US" altLang="zh-CN" dirty="0" err="1" smtClean="0"/>
              <a:t>spacings</a:t>
            </a:r>
            <a:r>
              <a:rPr lang="en-US" altLang="zh-CN" dirty="0" smtClean="0"/>
              <a:t> </a:t>
            </a:r>
            <a:r>
              <a:rPr lang="en-US" altLang="zh-CN" dirty="0"/>
              <a:t>of </a:t>
            </a:r>
            <a:r>
              <a:rPr lang="en-US" altLang="zh-CN" dirty="0" smtClean="0"/>
              <a:t>synchronization </a:t>
            </a:r>
            <a:r>
              <a:rPr lang="en-US" altLang="zh-CN" dirty="0"/>
              <a:t>signal for </a:t>
            </a:r>
            <a:r>
              <a:rPr lang="en-US" altLang="zh-CN" dirty="0" smtClean="0"/>
              <a:t>synchronization signal</a:t>
            </a:r>
          </a:p>
          <a:p>
            <a:r>
              <a:rPr lang="en-US" altLang="zh-CN" dirty="0" smtClean="0"/>
              <a:t>UE shall support sub-carrier spacing(s) for data in TDM manner as below:</a:t>
            </a:r>
          </a:p>
          <a:p>
            <a:pPr lvl="1"/>
            <a:r>
              <a:rPr lang="en-US" altLang="zh-CN" dirty="0"/>
              <a:t>For </a:t>
            </a:r>
            <a:r>
              <a:rPr lang="en-US" altLang="zh-CN" dirty="0" smtClean="0"/>
              <a:t>sub-1GHz</a:t>
            </a:r>
            <a:endParaRPr lang="en-US" altLang="zh-CN" dirty="0"/>
          </a:p>
          <a:p>
            <a:pPr lvl="2"/>
            <a:r>
              <a:rPr lang="en-US" altLang="zh-CN" dirty="0"/>
              <a:t>Mandatory: 15k, </a:t>
            </a:r>
            <a:r>
              <a:rPr lang="en-US" altLang="zh-CN" dirty="0" smtClean="0"/>
              <a:t>30k</a:t>
            </a:r>
          </a:p>
          <a:p>
            <a:pPr lvl="1"/>
            <a:r>
              <a:rPr lang="en-US" altLang="zh-CN" smtClean="0"/>
              <a:t>For 1GHz-6GHz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Mandatory: 15k, 30k, 60k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 err="1" smtClean="0"/>
              <a:t>mmWave</a:t>
            </a:r>
            <a:endParaRPr lang="en-US" altLang="zh-CN" dirty="0" smtClean="0"/>
          </a:p>
          <a:p>
            <a:pPr lvl="2"/>
            <a:r>
              <a:rPr lang="en-US" altLang="zh-CN" dirty="0"/>
              <a:t>Mandatory: </a:t>
            </a:r>
            <a:r>
              <a:rPr lang="en-US" altLang="zh-CN" dirty="0" smtClean="0"/>
              <a:t>60k, 120k</a:t>
            </a:r>
            <a:endParaRPr lang="zh-CN" altLang="en-US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25820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[1] </a:t>
            </a:r>
            <a:r>
              <a:rPr lang="en-US" altLang="zh-CN" dirty="0"/>
              <a:t>R4-1709548, </a:t>
            </a:r>
            <a:r>
              <a:rPr lang="en-GB" altLang="zh-CN" dirty="0"/>
              <a:t>On support of sub-carrier spacing</a:t>
            </a:r>
            <a:r>
              <a:rPr lang="en-US" altLang="zh-CN" dirty="0"/>
              <a:t>, Huawei, </a:t>
            </a:r>
            <a:r>
              <a:rPr lang="en-US" altLang="zh-CN" dirty="0" err="1"/>
              <a:t>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8002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1210</TotalTime>
  <Words>198</Words>
  <Application>Microsoft Office PowerPoint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宋体</vt:lpstr>
      <vt:lpstr>Arial</vt:lpstr>
      <vt:lpstr>Calibri</vt:lpstr>
      <vt:lpstr>Calibri Light</vt:lpstr>
      <vt:lpstr>Times New Roman</vt:lpstr>
      <vt:lpstr>Office 主题</vt:lpstr>
      <vt:lpstr>WF on support of sub-carrier spacing</vt:lpstr>
      <vt:lpstr>Background</vt:lpstr>
      <vt:lpstr>Way forward for BS</vt:lpstr>
      <vt:lpstr>Way forward for UE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Raster and DC subcarrier</dc:title>
  <dc:creator>Wuqian (Sissi)</dc:creator>
  <cp:lastModifiedBy>Wuqian (Sissi)</cp:lastModifiedBy>
  <cp:revision>49</cp:revision>
  <dcterms:created xsi:type="dcterms:W3CDTF">2017-09-18T01:14:16Z</dcterms:created>
  <dcterms:modified xsi:type="dcterms:W3CDTF">2017-09-20T11:11:56Z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(3)Paug5OHlGj9kil3a6RhKNChsiUpp/5NoUbAO9HKuhMOTq6AxXwYcUhciQbkBPmFPMCnaPK3i
sYdVaQeIDXq3nJGw2QyiISlhxIcSN+muZLzqVHPYp3tCFMXVAD8k9a96q0D/b7Fvk7DeJcqD
CiwUY6W/MN9A3rRl9rriGpqUTX6S4i18CDjkO4JKGMbn2xURbcJP2gKpvjqMegMssZrGa6Dm
5Ju7TfT2fmndDd9W0j</vt:lpwstr>
  </property>
  <property fmtid="{D5CDD505-2E9C-101B-9397-08002B2CF9AE}" pid="3" name="_2015_ms_pID_7253431">
    <vt:lpwstr>zwvxf2/gb6CE4dz5nWgUXW0HViMLic/cPpoMKKodDSY/o0ol2adpRn
OI5GzgXJ5XkF6cZtLUaTmNS72y3icc94GhGaHzlAb9wWIf+WzWSxez1Q0zuix6n5hzvl/wHN
nv5hPXchRk9NlCWSVBeCpLs+XMU/NRaKyuRQMHRiM++UXOciqnw4zcN73ibWMCR6TZgIXcjk
m/r4fu8RwO6CsDVaqi403r5azmBCcJKH0dK0</vt:lpwstr>
  </property>
  <property fmtid="{D5CDD505-2E9C-101B-9397-08002B2CF9AE}" pid="4" name="_2015_ms_pID_7253432">
    <vt:lpwstr>xA==</vt:lpwstr>
  </property>
</Properties>
</file>