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6" r:id="rId2"/>
    <p:sldId id="287" r:id="rId3"/>
    <p:sldId id="290" r:id="rId4"/>
    <p:sldId id="288" r:id="rId5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5pPr>
    <a:lvl6pPr marL="22860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6pPr>
    <a:lvl7pPr marL="27432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7pPr>
    <a:lvl8pPr marL="32004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8pPr>
    <a:lvl9pPr marL="36576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Huawei" initials="Huawei" lastIdx="1" clrIdx="0">
    <p:extLst>
      <p:ext uri="{19B8F6BF-5375-455C-9EA6-DF929625EA0E}">
        <p15:presenceInfo xmlns:p15="http://schemas.microsoft.com/office/powerpoint/2012/main" userId="Huawei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58" autoAdjust="0"/>
    <p:restoredTop sz="94660"/>
  </p:normalViewPr>
  <p:slideViewPr>
    <p:cSldViewPr>
      <p:cViewPr varScale="1">
        <p:scale>
          <a:sx n="70" d="100"/>
          <a:sy n="70" d="100"/>
        </p:scale>
        <p:origin x="1386" y="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commentAuthors" Target="commentAuthor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0D5DD5EB-6703-4F7B-A5B7-505884406AB0}" type="datetimeFigureOut">
              <a:rPr lang="en-US" altLang="en-US"/>
              <a:pPr/>
              <a:t>9/20/2017</a:t>
            </a:fld>
            <a:endParaRPr lang="en-US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674C9FAF-7930-4CCF-AAA5-CC7359227F0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3396846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24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sv-SE" smtClean="0"/>
          </a:p>
        </p:txBody>
      </p:sp>
      <p:sp>
        <p:nvSpPr>
          <p:cNvPr id="1024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9pPr>
          </a:lstStyle>
          <a:p>
            <a:pPr eaLnBrk="1" hangingPunct="1"/>
            <a:fld id="{E8603BE1-DB23-4371-8268-B0747CF53523}" type="slidenum">
              <a:rPr lang="en-US" altLang="sv-SE"/>
              <a:pPr eaLnBrk="1" hangingPunct="1"/>
              <a:t>1</a:t>
            </a:fld>
            <a:endParaRPr lang="en-US" altLang="sv-SE"/>
          </a:p>
        </p:txBody>
      </p:sp>
    </p:spTree>
    <p:extLst>
      <p:ext uri="{BB962C8B-B14F-4D97-AF65-F5344CB8AC3E}">
        <p14:creationId xmlns:p14="http://schemas.microsoft.com/office/powerpoint/2010/main" val="17862220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02CBF6E-9631-4CEA-BD2A-A7C30167BD8D}" type="datetimeFigureOut">
              <a:rPr lang="zh-CN" altLang="en-US"/>
              <a:pPr/>
              <a:t>2017/9/20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44204C5-3DAD-4B02-8104-66BB7F6EF3A4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31112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F666F2F-7DA8-41BB-9A4D-34D4BA018538}" type="datetimeFigureOut">
              <a:rPr lang="zh-CN" altLang="en-US"/>
              <a:pPr/>
              <a:t>2017/9/20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AE48355-68CB-4BFA-832C-11DE20029BE8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75714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35E1967-4DF0-4230-B7FF-82AB1B006251}" type="datetimeFigureOut">
              <a:rPr lang="zh-CN" altLang="en-US"/>
              <a:pPr/>
              <a:t>2017/9/20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CC1C6B7-6F33-46A6-AF06-0CB0A343819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13089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DB651E3-ADE4-40D3-A90A-641F73CF1132}" type="datetimeFigureOut">
              <a:rPr lang="zh-CN" altLang="en-US"/>
              <a:pPr/>
              <a:t>2017/9/20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8D16F7C-95DD-4D1A-B741-902C025A72B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44366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99F2C60-5916-4692-AC19-76CF68778C2A}" type="datetimeFigureOut">
              <a:rPr lang="zh-CN" altLang="en-US"/>
              <a:pPr/>
              <a:t>2017/9/20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65786B4-895E-4C84-BDF9-71D0377C277C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52454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9A351B8-4EC2-4914-9963-2959228D4DBB}" type="datetimeFigureOut">
              <a:rPr lang="zh-CN" altLang="en-US"/>
              <a:pPr/>
              <a:t>2017/9/20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4EC18B5-9155-4679-8F18-A75981C461B9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63117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DB1F7D4-E83D-4427-86C5-EB36B09D0541}" type="datetimeFigureOut">
              <a:rPr lang="zh-CN" altLang="en-US"/>
              <a:pPr/>
              <a:t>2017/9/20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7A6B129-43A4-4A8F-AD8C-4CE9EA58F91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06618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F28B532-5D01-4AB7-89F8-127258D94A16}" type="datetimeFigureOut">
              <a:rPr lang="zh-CN" altLang="en-US"/>
              <a:pPr/>
              <a:t>2017/9/20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7FC74AB-A9B3-4EAA-8134-5E2531F7EBB4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84059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D48067F-DEE5-4CB9-9B33-92C583414D59}" type="datetimeFigureOut">
              <a:rPr lang="zh-CN" altLang="en-US"/>
              <a:pPr/>
              <a:t>2017/9/20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629B330-651D-46A5-9819-A126EC4D2FC3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35605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0AD5193-8F5B-4ED5-B1D6-A6FFB93C9394}" type="datetimeFigureOut">
              <a:rPr lang="zh-CN" altLang="en-US"/>
              <a:pPr/>
              <a:t>2017/9/20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4CE1815-E820-4F1D-8D0A-2098EC207E7C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66862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0B7DCBA-EAE5-4D6B-B1D9-7DA9A0BF15C8}" type="datetimeFigureOut">
              <a:rPr lang="zh-CN" altLang="en-US"/>
              <a:pPr/>
              <a:t>2017/9/20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E2E4A87-F903-4FA0-B4CD-39BE5C0379A6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38618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</a:defRPr>
            </a:lvl1pPr>
          </a:lstStyle>
          <a:p>
            <a:fld id="{41925962-C943-404D-8CA2-CC0D5EBC312A}" type="datetimeFigureOut">
              <a:rPr lang="zh-CN" altLang="en-US"/>
              <a:pPr/>
              <a:t>2017/9/20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fld id="{EE957A2B-7D86-4EB0-8A7C-7F7A62B91D25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SimSun" pitchFamily="2" charset="-122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SimSun" pitchFamily="2" charset="-122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SimSun" pitchFamily="2" charset="-122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SimSun" pitchFamily="2" charset="-122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SimSun" pitchFamily="2" charset="-122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SimSun" pitchFamily="2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>
                <a:ea typeface="+mj-ea"/>
              </a:rPr>
              <a:t>Way </a:t>
            </a:r>
            <a:r>
              <a:rPr lang="en-US" dirty="0">
                <a:ea typeface="+mj-ea"/>
              </a:rPr>
              <a:t>forward on </a:t>
            </a:r>
            <a:r>
              <a:rPr lang="en-US" dirty="0" smtClean="0">
                <a:ea typeface="+mj-ea"/>
              </a:rPr>
              <a:t>UE transmit timing</a:t>
            </a:r>
            <a:endParaRPr lang="en-US" dirty="0">
              <a:ea typeface="+mj-ea"/>
            </a:endParaRPr>
          </a:p>
        </p:txBody>
      </p:sp>
      <p:sp>
        <p:nvSpPr>
          <p:cNvPr id="2051" name="Subtitle 2"/>
          <p:cNvSpPr>
            <a:spLocks noGrp="1"/>
          </p:cNvSpPr>
          <p:nvPr>
            <p:ph type="subTitle" idx="1"/>
          </p:nvPr>
        </p:nvSpPr>
        <p:spPr>
          <a:xfrm>
            <a:off x="395288" y="4149725"/>
            <a:ext cx="7993062" cy="2016125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altLang="en-US" sz="2800" dirty="0" smtClean="0">
                <a:solidFill>
                  <a:schemeClr val="tx1"/>
                </a:solidFill>
              </a:rPr>
              <a:t>Huawei, </a:t>
            </a:r>
            <a:r>
              <a:rPr lang="en-US" altLang="en-US" sz="2800" dirty="0" err="1" smtClean="0">
                <a:solidFill>
                  <a:schemeClr val="tx1"/>
                </a:solidFill>
              </a:rPr>
              <a:t>HiSilicon</a:t>
            </a:r>
            <a:r>
              <a:rPr lang="en-US" altLang="en-US" sz="2800" dirty="0" smtClean="0">
                <a:solidFill>
                  <a:schemeClr val="tx1"/>
                </a:solidFill>
              </a:rPr>
              <a:t>, []</a:t>
            </a:r>
          </a:p>
        </p:txBody>
      </p:sp>
      <p:sp>
        <p:nvSpPr>
          <p:cNvPr id="2052" name="Rectangle 3"/>
          <p:cNvSpPr>
            <a:spLocks noChangeArrowheads="1"/>
          </p:cNvSpPr>
          <p:nvPr/>
        </p:nvSpPr>
        <p:spPr bwMode="auto">
          <a:xfrm>
            <a:off x="395288" y="333375"/>
            <a:ext cx="8497887" cy="11387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sv-SE" sz="2000" b="1" dirty="0"/>
              <a:t>3GPP TSG-RAN WG4 Meeting NR#3                                                       </a:t>
            </a:r>
            <a:r>
              <a:rPr lang="en-US" altLang="sv-SE" sz="2000" b="1" dirty="0" smtClean="0"/>
              <a:t>R4-1709888</a:t>
            </a:r>
          </a:p>
          <a:p>
            <a:pPr>
              <a:buNone/>
            </a:pPr>
            <a:r>
              <a:rPr lang="en-US" altLang="zh-CN" sz="2000" b="1" dirty="0" smtClean="0"/>
              <a:t>Nagoya, Japan, 18th – 21st September</a:t>
            </a:r>
            <a:r>
              <a:rPr lang="en-GB" altLang="zh-CN" sz="2000" b="1" dirty="0" smtClean="0"/>
              <a:t>, 2017</a:t>
            </a:r>
            <a:endParaRPr lang="zh-CN" altLang="zh-CN" sz="2000" b="1" dirty="0" smtClean="0"/>
          </a:p>
          <a:p>
            <a:pPr>
              <a:buNone/>
            </a:pPr>
            <a:r>
              <a:rPr lang="sv-SE" altLang="sv-SE" sz="2000" b="1" dirty="0" smtClean="0"/>
              <a:t>Agenda </a:t>
            </a:r>
            <a:r>
              <a:rPr lang="sv-SE" altLang="sv-SE" sz="2000" b="1" dirty="0"/>
              <a:t>Item: </a:t>
            </a:r>
            <a:r>
              <a:rPr lang="en-GB" altLang="zh-CN" sz="2000" b="1" dirty="0" smtClean="0"/>
              <a:t>3.5.3</a:t>
            </a:r>
            <a:endParaRPr lang="sv-SE" altLang="sv-SE" sz="2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>
          <a:xfrm>
            <a:off x="0" y="53975"/>
            <a:ext cx="9144000" cy="1143000"/>
          </a:xfrm>
        </p:spPr>
        <p:txBody>
          <a:bodyPr/>
          <a:lstStyle/>
          <a:p>
            <a:r>
              <a:rPr lang="en-US" altLang="sv-SE" sz="4000" dirty="0" smtClean="0">
                <a:solidFill>
                  <a:srgbClr val="C00000"/>
                </a:solidFill>
              </a:rPr>
              <a:t>UE transmit timing error </a:t>
            </a:r>
            <a:r>
              <a:rPr lang="en-US" altLang="sv-SE" sz="4000" dirty="0" err="1" smtClean="0">
                <a:solidFill>
                  <a:srgbClr val="C00000"/>
                </a:solidFill>
              </a:rPr>
              <a:t>Te</a:t>
            </a:r>
            <a:endParaRPr lang="en-US" altLang="sv-SE" sz="4000" dirty="0" smtClean="0">
              <a:solidFill>
                <a:srgbClr val="C00000"/>
              </a:solidFill>
            </a:endParaRPr>
          </a:p>
        </p:txBody>
      </p:sp>
      <p:sp>
        <p:nvSpPr>
          <p:cNvPr id="7171" name="Content Placeholder 2"/>
          <p:cNvSpPr>
            <a:spLocks noGrp="1"/>
          </p:cNvSpPr>
          <p:nvPr>
            <p:ph idx="1"/>
          </p:nvPr>
        </p:nvSpPr>
        <p:spPr>
          <a:xfrm>
            <a:off x="395536" y="1052736"/>
            <a:ext cx="8353177" cy="5517232"/>
          </a:xfrm>
        </p:spPr>
        <p:txBody>
          <a:bodyPr/>
          <a:lstStyle/>
          <a:p>
            <a:r>
              <a:rPr lang="en-GB" sz="2400" dirty="0" smtClean="0"/>
              <a:t>Both UE implementation and network UL performance should be taken into account when discussing requirement for </a:t>
            </a:r>
            <a:r>
              <a:rPr lang="en-GB" sz="2400" dirty="0" err="1" smtClean="0"/>
              <a:t>Te</a:t>
            </a:r>
            <a:r>
              <a:rPr lang="en-GB" sz="2400" dirty="0" smtClean="0"/>
              <a:t>:</a:t>
            </a:r>
          </a:p>
          <a:p>
            <a:pPr lvl="1"/>
            <a:r>
              <a:rPr lang="en-GB" sz="2000" dirty="0" smtClean="0"/>
              <a:t>From UE aspect, </a:t>
            </a:r>
            <a:r>
              <a:rPr lang="en-GB" sz="2000" dirty="0" err="1" smtClean="0"/>
              <a:t>Te</a:t>
            </a:r>
            <a:r>
              <a:rPr lang="en-GB" sz="2000" dirty="0" smtClean="0"/>
              <a:t> is determined by BW of DL RS used for timing estimation</a:t>
            </a:r>
          </a:p>
          <a:p>
            <a:pPr lvl="1"/>
            <a:r>
              <a:rPr lang="en-GB" sz="2000" dirty="0" smtClean="0"/>
              <a:t>From network aspect, with larger SCS UE is required to maintain finer </a:t>
            </a:r>
            <a:r>
              <a:rPr lang="en-GB" sz="2000" dirty="0" err="1" smtClean="0"/>
              <a:t>Te</a:t>
            </a:r>
            <a:r>
              <a:rPr lang="en-GB" sz="2000" dirty="0" smtClean="0"/>
              <a:t> in order to guarantee UL performance.</a:t>
            </a:r>
          </a:p>
          <a:p>
            <a:pPr lvl="1"/>
            <a:endParaRPr lang="en-GB" sz="2400" b="1" dirty="0" smtClean="0"/>
          </a:p>
          <a:p>
            <a:r>
              <a:rPr lang="en-GB" sz="2400" dirty="0" smtClean="0"/>
              <a:t>The </a:t>
            </a:r>
            <a:r>
              <a:rPr lang="en-GB" sz="2400" dirty="0"/>
              <a:t>initial UE </a:t>
            </a:r>
            <a:r>
              <a:rPr lang="en-GB" sz="2400" dirty="0" smtClean="0"/>
              <a:t>transmit </a:t>
            </a:r>
            <a:r>
              <a:rPr lang="en-GB" sz="2400" dirty="0"/>
              <a:t>timing error in </a:t>
            </a:r>
            <a:r>
              <a:rPr lang="en-GB" sz="2400" dirty="0" smtClean="0"/>
              <a:t>NR is scaled </a:t>
            </a:r>
          </a:p>
          <a:p>
            <a:pPr lvl="1"/>
            <a:r>
              <a:rPr lang="en-GB" sz="2000" dirty="0" smtClean="0"/>
              <a:t>Option 1: with UL SCS, provided that network can provide enough DL RS BW. </a:t>
            </a:r>
          </a:p>
          <a:p>
            <a:pPr lvl="1"/>
            <a:r>
              <a:rPr lang="en-GB" sz="2000" dirty="0" smtClean="0"/>
              <a:t>Option 2: </a:t>
            </a:r>
            <a:r>
              <a:rPr lang="en-GB" sz="2000" dirty="0" smtClean="0"/>
              <a:t>with </a:t>
            </a:r>
            <a:r>
              <a:rPr lang="en-GB" sz="2000" dirty="0" smtClean="0"/>
              <a:t>BW </a:t>
            </a:r>
            <a:r>
              <a:rPr lang="en-GB" sz="2000" dirty="0" smtClean="0"/>
              <a:t>of DL RS and </a:t>
            </a:r>
            <a:r>
              <a:rPr lang="en-GB" sz="2000" dirty="0" smtClean="0"/>
              <a:t>UL SCS.</a:t>
            </a:r>
          </a:p>
          <a:p>
            <a:pPr marL="457200" lvl="1" indent="0">
              <a:buNone/>
            </a:pPr>
            <a:endParaRPr lang="en-GB" altLang="ko-KR" sz="1200" dirty="0" smtClean="0"/>
          </a:p>
        </p:txBody>
      </p:sp>
    </p:spTree>
    <p:extLst>
      <p:ext uri="{BB962C8B-B14F-4D97-AF65-F5344CB8AC3E}">
        <p14:creationId xmlns:p14="http://schemas.microsoft.com/office/powerpoint/2010/main" val="3463134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>
          <a:xfrm>
            <a:off x="0" y="53975"/>
            <a:ext cx="9144000" cy="1143000"/>
          </a:xfrm>
        </p:spPr>
        <p:txBody>
          <a:bodyPr/>
          <a:lstStyle/>
          <a:p>
            <a:r>
              <a:rPr lang="en-US" altLang="sv-SE" sz="4000" dirty="0" smtClean="0">
                <a:solidFill>
                  <a:srgbClr val="C00000"/>
                </a:solidFill>
              </a:rPr>
              <a:t>Timing adjustment accuracy</a:t>
            </a:r>
          </a:p>
        </p:txBody>
      </p:sp>
      <p:sp>
        <p:nvSpPr>
          <p:cNvPr id="7171" name="Content Placeholder 2"/>
          <p:cNvSpPr>
            <a:spLocks noGrp="1"/>
          </p:cNvSpPr>
          <p:nvPr>
            <p:ph idx="1"/>
          </p:nvPr>
        </p:nvSpPr>
        <p:spPr>
          <a:xfrm>
            <a:off x="395536" y="1052736"/>
            <a:ext cx="8353177" cy="5517232"/>
          </a:xfrm>
        </p:spPr>
        <p:txBody>
          <a:bodyPr/>
          <a:lstStyle/>
          <a:p>
            <a:r>
              <a:rPr lang="en-GB" sz="2400" dirty="0" smtClean="0"/>
              <a:t>Both UE implementation and network UL performance should be taken into account when discussing requirement for TA accuracy:</a:t>
            </a:r>
          </a:p>
          <a:p>
            <a:pPr lvl="1"/>
            <a:r>
              <a:rPr lang="en-GB" sz="2000" dirty="0" smtClean="0"/>
              <a:t>From UE aspect, </a:t>
            </a:r>
            <a:r>
              <a:rPr lang="en-GB" sz="2000" dirty="0" err="1" smtClean="0"/>
              <a:t>Te</a:t>
            </a:r>
            <a:r>
              <a:rPr lang="en-GB" sz="2000" dirty="0" smtClean="0"/>
              <a:t> is determined by UL BW</a:t>
            </a:r>
          </a:p>
          <a:p>
            <a:pPr lvl="1"/>
            <a:r>
              <a:rPr lang="en-GB" sz="2000" dirty="0" smtClean="0"/>
              <a:t>From network aspect, with larger SCS UE is required to maintain finer </a:t>
            </a:r>
            <a:r>
              <a:rPr lang="en-GB" sz="2000" smtClean="0"/>
              <a:t>TA accuracy </a:t>
            </a:r>
            <a:r>
              <a:rPr lang="en-GB" sz="2000" dirty="0" smtClean="0"/>
              <a:t>in order to guarantee UL performance.</a:t>
            </a:r>
          </a:p>
          <a:p>
            <a:pPr lvl="1"/>
            <a:endParaRPr lang="en-GB" sz="2400" b="1" dirty="0" smtClean="0"/>
          </a:p>
          <a:p>
            <a:r>
              <a:rPr lang="en-GB" sz="2400" dirty="0" smtClean="0"/>
              <a:t>The TA accuracy </a:t>
            </a:r>
            <a:r>
              <a:rPr lang="en-GB" sz="2400" dirty="0"/>
              <a:t>in </a:t>
            </a:r>
            <a:r>
              <a:rPr lang="en-GB" sz="2400" dirty="0" smtClean="0"/>
              <a:t>NR is scaled </a:t>
            </a:r>
          </a:p>
          <a:p>
            <a:pPr lvl="1"/>
            <a:r>
              <a:rPr lang="en-GB" sz="2000" dirty="0" smtClean="0"/>
              <a:t>Option 1: with UL SCS</a:t>
            </a:r>
          </a:p>
          <a:p>
            <a:pPr lvl="1"/>
            <a:r>
              <a:rPr lang="en-GB" sz="2000" dirty="0" smtClean="0"/>
              <a:t>Option 2: with UL BW and UL SCS.</a:t>
            </a:r>
          </a:p>
          <a:p>
            <a:pPr marL="457200" lvl="1" indent="0">
              <a:buNone/>
            </a:pPr>
            <a:endParaRPr lang="en-GB" altLang="ko-KR" sz="1200" dirty="0" smtClean="0"/>
          </a:p>
        </p:txBody>
      </p:sp>
    </p:spTree>
    <p:extLst>
      <p:ext uri="{BB962C8B-B14F-4D97-AF65-F5344CB8AC3E}">
        <p14:creationId xmlns:p14="http://schemas.microsoft.com/office/powerpoint/2010/main" val="9364921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>
          <a:xfrm>
            <a:off x="0" y="53975"/>
            <a:ext cx="9144000" cy="1143000"/>
          </a:xfrm>
        </p:spPr>
        <p:txBody>
          <a:bodyPr/>
          <a:lstStyle/>
          <a:p>
            <a:r>
              <a:rPr lang="en-GB" sz="4000" dirty="0" smtClean="0">
                <a:solidFill>
                  <a:srgbClr val="C00000"/>
                </a:solidFill>
              </a:rPr>
              <a:t>Maximum </a:t>
            </a:r>
            <a:r>
              <a:rPr lang="en-GB" sz="4000" dirty="0">
                <a:solidFill>
                  <a:srgbClr val="C00000"/>
                </a:solidFill>
              </a:rPr>
              <a:t>Autonomous Time Adjustment </a:t>
            </a:r>
            <a:r>
              <a:rPr lang="en-GB" sz="4000" dirty="0" smtClean="0">
                <a:solidFill>
                  <a:srgbClr val="C00000"/>
                </a:solidFill>
              </a:rPr>
              <a:t>Step </a:t>
            </a:r>
            <a:r>
              <a:rPr lang="en-GB" sz="4000" dirty="0" err="1" smtClean="0">
                <a:solidFill>
                  <a:srgbClr val="C00000"/>
                </a:solidFill>
              </a:rPr>
              <a:t>Tq</a:t>
            </a:r>
            <a:endParaRPr lang="en-US" altLang="sv-SE" sz="4000" dirty="0" smtClean="0">
              <a:solidFill>
                <a:srgbClr val="C00000"/>
              </a:solidFill>
            </a:endParaRPr>
          </a:p>
        </p:txBody>
      </p:sp>
      <p:sp>
        <p:nvSpPr>
          <p:cNvPr id="7171" name="Content Placeholder 2"/>
          <p:cNvSpPr>
            <a:spLocks noGrp="1"/>
          </p:cNvSpPr>
          <p:nvPr>
            <p:ph idx="1"/>
          </p:nvPr>
        </p:nvSpPr>
        <p:spPr>
          <a:xfrm>
            <a:off x="395536" y="1340768"/>
            <a:ext cx="8353177" cy="5113337"/>
          </a:xfrm>
        </p:spPr>
        <p:txBody>
          <a:bodyPr/>
          <a:lstStyle/>
          <a:p>
            <a:r>
              <a:rPr lang="en-GB" altLang="ko-KR" sz="2800" dirty="0" smtClean="0"/>
              <a:t>It is FFS whether </a:t>
            </a:r>
            <a:r>
              <a:rPr lang="en-GB" altLang="ko-KR" sz="2800" dirty="0" err="1" smtClean="0"/>
              <a:t>Tq</a:t>
            </a:r>
            <a:r>
              <a:rPr lang="en-GB" altLang="ko-KR" sz="2800" dirty="0" smtClean="0"/>
              <a:t> should be fixed or needs to be scaled with DL bandwidth of RS used for timing estimation and UL SCS</a:t>
            </a:r>
          </a:p>
          <a:p>
            <a:r>
              <a:rPr lang="en-GB" altLang="ko-KR" sz="2800" dirty="0" smtClean="0"/>
              <a:t>Interested companies are encouraged to provide further analysis in RAN4 #84bis</a:t>
            </a:r>
            <a:endParaRPr lang="en-GB" altLang="ko-KR" sz="1200" dirty="0" smtClean="0"/>
          </a:p>
        </p:txBody>
      </p:sp>
    </p:spTree>
    <p:extLst>
      <p:ext uri="{BB962C8B-B14F-4D97-AF65-F5344CB8AC3E}">
        <p14:creationId xmlns:p14="http://schemas.microsoft.com/office/powerpoint/2010/main" val="30866593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31966</TotalTime>
  <Words>251</Words>
  <Application>Microsoft Office PowerPoint</Application>
  <PresentationFormat>On-screen Show (4:3)</PresentationFormat>
  <Paragraphs>25</Paragraphs>
  <Slides>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宋体</vt:lpstr>
      <vt:lpstr>宋体</vt:lpstr>
      <vt:lpstr>Arial</vt:lpstr>
      <vt:lpstr>Calibri</vt:lpstr>
      <vt:lpstr>Office 主题</vt:lpstr>
      <vt:lpstr>Way forward on UE transmit timing</vt:lpstr>
      <vt:lpstr>UE transmit timing error Te</vt:lpstr>
      <vt:lpstr>Timing adjustment accuracy</vt:lpstr>
      <vt:lpstr>Maximum Autonomous Time Adjustment Step Tq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 Higher-Resolution RSTD Measurement Report Mapping</dc:title>
  <dc:creator>Huawei</dc:creator>
  <cp:lastModifiedBy>Huawei</cp:lastModifiedBy>
  <cp:revision>541</cp:revision>
  <dcterms:created xsi:type="dcterms:W3CDTF">2014-03-20T14:32:54Z</dcterms:created>
  <dcterms:modified xsi:type="dcterms:W3CDTF">2017-09-20T13:50:50Z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(3)us7cOTB8CdG3ll7qwbKcMemUYdntHEov/rSH1kH7Vql8UgSQ4vIHy7YpzSvMe3mOhG5JF3pV
Vh2rw28vOgI7wQYtN4eaZYV/PWO5amPc4jp5JT5pIXKqNwDu2Xs1plkHRJKdyH8us8OR7YEt
4UiBwASNcKmXpCeW9bU73h2Z0kSSQTbpz4YXj+5ME2kVENFV43+Bp2sBn6NO3hPVSpcMnatZ
hGu6tl74RxkfYWeJIt</vt:lpwstr>
  </property>
  <property fmtid="{D5CDD505-2E9C-101B-9397-08002B2CF9AE}" pid="3" name="_2015_ms_pID_725343_00">
    <vt:lpwstr>_2015_ms_pID_725343</vt:lpwstr>
  </property>
  <property fmtid="{D5CDD505-2E9C-101B-9397-08002B2CF9AE}" pid="4" name="_2015_ms_pID_7253431">
    <vt:lpwstr>C9wlvi+hVN8+oUdnRaWH7WAn/c1eC37idosaqZV0silToGQRA+JLLR
zQKyq64Wz7a6MSEqCMbHe51oe4elettJ9RgPcigT1q2CbTvBkE62iUM2LuIBIwSxN2oCDr51
p9ApUiWpGOiJsfV1lq56tBPMzGDJpwsMqyR/NJGiM05mbOLk88/08oxcP5M6Bf7KuzFw4F1e
IMgCNmBCkDoeap+U2rpimutZLIoral4ZkUJp</vt:lpwstr>
  </property>
  <property fmtid="{D5CDD505-2E9C-101B-9397-08002B2CF9AE}" pid="5" name="_2015_ms_pID_7253431_00">
    <vt:lpwstr>_2015_ms_pID_7253431</vt:lpwstr>
  </property>
  <property fmtid="{D5CDD505-2E9C-101B-9397-08002B2CF9AE}" pid="6" name="_2015_ms_pID_7253432">
    <vt:lpwstr>hgikC/qe2+QGR+kT6w/dPUX9HkTbUwzHL0Ry
syApLOuIW0ZzGyUShfVvAf+BoC6DRAEmPCXGw90ln1zq742lmtI=</vt:lpwstr>
  </property>
  <property fmtid="{D5CDD505-2E9C-101B-9397-08002B2CF9AE}" pid="7" name="_2015_ms_pID_7253432_00">
    <vt:lpwstr>_2015_ms_pID_7253432</vt:lpwstr>
  </property>
  <property fmtid="{D5CDD505-2E9C-101B-9397-08002B2CF9AE}" pid="8" name="_AdHocReviewCycleID">
    <vt:i4>-581507713</vt:i4>
  </property>
  <property fmtid="{D5CDD505-2E9C-101B-9397-08002B2CF9AE}" pid="9" name="_NewReviewCycle">
    <vt:lpwstr/>
  </property>
  <property fmtid="{D5CDD505-2E9C-101B-9397-08002B2CF9AE}" pid="10" name="_EmailSubject">
    <vt:lpwstr>[V2X] WF on RRM </vt:lpwstr>
  </property>
  <property fmtid="{D5CDD505-2E9C-101B-9397-08002B2CF9AE}" pid="11" name="_AuthorEmail">
    <vt:lpwstr>ntienvie@qti.qualcomm.com</vt:lpwstr>
  </property>
  <property fmtid="{D5CDD505-2E9C-101B-9397-08002B2CF9AE}" pid="12" name="_AuthorEmailDisplayName">
    <vt:lpwstr>Nguyen, Viet</vt:lpwstr>
  </property>
  <property fmtid="{D5CDD505-2E9C-101B-9397-08002B2CF9AE}" pid="13" name="_readonly">
    <vt:lpwstr/>
  </property>
  <property fmtid="{D5CDD505-2E9C-101B-9397-08002B2CF9AE}" pid="14" name="_change">
    <vt:lpwstr/>
  </property>
  <property fmtid="{D5CDD505-2E9C-101B-9397-08002B2CF9AE}" pid="15" name="_full-control">
    <vt:lpwstr/>
  </property>
  <property fmtid="{D5CDD505-2E9C-101B-9397-08002B2CF9AE}" pid="16" name="sflag">
    <vt:lpwstr>1505134469</vt:lpwstr>
  </property>
</Properties>
</file>