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9/20/2017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</a:t>
            </a:r>
            <a:r>
              <a:rPr lang="en-US" dirty="0">
                <a:ea typeface="+mj-ea"/>
              </a:rPr>
              <a:t>forward on cell </a:t>
            </a:r>
            <a:r>
              <a:rPr lang="en-US" dirty="0" smtClean="0">
                <a:ea typeface="+mj-ea"/>
              </a:rPr>
              <a:t>identification in NR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NTT DOCOMO,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Mediatek,Samsung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[]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</a:t>
            </a:r>
            <a:r>
              <a:rPr lang="en-US" altLang="sv-SE" sz="2000" b="1"/>
              <a:t>NR#3                                                       </a:t>
            </a:r>
            <a:r>
              <a:rPr lang="en-US" altLang="sv-SE" sz="2000" b="1" smtClean="0"/>
              <a:t>R4-179885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 smtClean="0"/>
              <a:t>Nagoya, Japan, 18th – 21st September</a:t>
            </a:r>
            <a:r>
              <a:rPr lang="en-GB" altLang="zh-CN" sz="2000" b="1" dirty="0" smtClean="0"/>
              <a:t>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3.5.6.2.1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484784"/>
            <a:ext cx="8291513" cy="5113337"/>
          </a:xfrm>
        </p:spPr>
        <p:txBody>
          <a:bodyPr/>
          <a:lstStyle/>
          <a:p>
            <a:pPr marL="0" indent="0">
              <a:buNone/>
            </a:pPr>
            <a:r>
              <a:rPr lang="en-GB" altLang="ko-KR" sz="2800" dirty="0" smtClean="0"/>
              <a:t>UE can be configured to report SSB based RRM measurement result with or without the corresponding SSB index. </a:t>
            </a:r>
          </a:p>
          <a:p>
            <a:pPr marL="0" indent="0">
              <a:buNone/>
            </a:pPr>
            <a:endParaRPr lang="en-GB" altLang="ko-KR" sz="2800" dirty="0"/>
          </a:p>
          <a:p>
            <a:pPr marL="0" indent="0">
              <a:buNone/>
            </a:pPr>
            <a:r>
              <a:rPr lang="en-GB" altLang="ko-KR" sz="2800" dirty="0" smtClean="0"/>
              <a:t>To report the measurement result with corresponding SSB index, addition delay should be expected to allow UE to acquire the SSB index in cell identification procedure.</a:t>
            </a:r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Consensus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979488"/>
            <a:ext cx="8353177" cy="5113337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US" altLang="zh-CN" sz="2400" b="1" dirty="0" smtClean="0"/>
              <a:t>RAN4 is to specify two sets of cell identification requirements for SSB based measurement:</a:t>
            </a:r>
            <a:endParaRPr lang="zh-CN" altLang="zh-CN" sz="2400" b="1" dirty="0" smtClean="0"/>
          </a:p>
          <a:p>
            <a:pPr lvl="1"/>
            <a:r>
              <a:rPr lang="en-GB" sz="2000" dirty="0" smtClean="0"/>
              <a:t>Cell identification without SSB index reading:</a:t>
            </a:r>
          </a:p>
          <a:p>
            <a:pPr marL="457200" lvl="1" indent="0">
              <a:buNone/>
            </a:pPr>
            <a:r>
              <a:rPr lang="en-GB" sz="2000" dirty="0" smtClean="0"/>
              <a:t>           </a:t>
            </a:r>
            <a:r>
              <a:rPr lang="en-GB" sz="2000" dirty="0" err="1" smtClean="0"/>
              <a:t>T</a:t>
            </a:r>
            <a:r>
              <a:rPr lang="en-GB" sz="2000" baseline="-25000" dirty="0" err="1" smtClean="0"/>
              <a:t>identify_w</a:t>
            </a:r>
            <a:r>
              <a:rPr lang="en-GB" sz="2000" baseline="-25000" dirty="0" smtClean="0"/>
              <a:t>/</a:t>
            </a:r>
            <a:r>
              <a:rPr lang="en-GB" sz="2000" baseline="-25000" dirty="0" err="1" smtClean="0"/>
              <a:t>o_index</a:t>
            </a:r>
            <a:r>
              <a:rPr lang="en-GB" sz="2000" baseline="-25000" dirty="0" smtClean="0"/>
              <a:t> </a:t>
            </a:r>
            <a:r>
              <a:rPr lang="en-GB" sz="2000" dirty="0" smtClean="0"/>
              <a:t>= </a:t>
            </a:r>
            <a:r>
              <a:rPr lang="en-GB" sz="2000" dirty="0"/>
              <a:t>T</a:t>
            </a:r>
            <a:r>
              <a:rPr lang="en-GB" sz="2000" baseline="-25000" dirty="0"/>
              <a:t>PSS/</a:t>
            </a:r>
            <a:r>
              <a:rPr lang="en-GB" sz="2000" baseline="-25000" dirty="0" err="1"/>
              <a:t>SSS_sync</a:t>
            </a:r>
            <a:r>
              <a:rPr lang="en-GB" sz="2000" dirty="0"/>
              <a:t> + T</a:t>
            </a:r>
            <a:r>
              <a:rPr lang="en-GB" sz="2000" baseline="-25000" dirty="0" smtClean="0"/>
              <a:t> </a:t>
            </a:r>
            <a:r>
              <a:rPr lang="en-GB" sz="2000" baseline="-25000" dirty="0" err="1" smtClean="0"/>
              <a:t>SSB_measurement_period</a:t>
            </a:r>
            <a:endParaRPr lang="en-GB" sz="2000" baseline="-25000" dirty="0" smtClean="0"/>
          </a:p>
          <a:p>
            <a:pPr marL="457200" lvl="1" indent="0">
              <a:buNone/>
            </a:pPr>
            <a:endParaRPr lang="en-US" altLang="zh-CN" sz="2000" dirty="0" smtClean="0"/>
          </a:p>
          <a:p>
            <a:pPr lvl="1"/>
            <a:r>
              <a:rPr lang="en-GB" sz="2000" dirty="0"/>
              <a:t>Cell identification </a:t>
            </a:r>
            <a:r>
              <a:rPr lang="en-GB" sz="2000" dirty="0" smtClean="0"/>
              <a:t>with </a:t>
            </a:r>
            <a:r>
              <a:rPr lang="en-GB" sz="2000" dirty="0"/>
              <a:t>SSB index reading:</a:t>
            </a:r>
          </a:p>
          <a:p>
            <a:pPr marL="457200" lvl="1" indent="0">
              <a:buNone/>
            </a:pPr>
            <a:r>
              <a:rPr lang="en-GB" sz="2000" dirty="0"/>
              <a:t>           </a:t>
            </a:r>
            <a:r>
              <a:rPr lang="en-GB" sz="2000" dirty="0" err="1" smtClean="0"/>
              <a:t>T</a:t>
            </a:r>
            <a:r>
              <a:rPr lang="en-GB" sz="2000" baseline="-25000" dirty="0" err="1" smtClean="0"/>
              <a:t>identify_w_index</a:t>
            </a:r>
            <a:r>
              <a:rPr lang="en-GB" sz="2000" baseline="-25000" dirty="0" smtClean="0"/>
              <a:t> </a:t>
            </a:r>
            <a:r>
              <a:rPr lang="en-GB" sz="2000" dirty="0" smtClean="0"/>
              <a:t>= </a:t>
            </a:r>
            <a:r>
              <a:rPr lang="en-GB" sz="2000" dirty="0"/>
              <a:t>T</a:t>
            </a:r>
            <a:r>
              <a:rPr lang="en-GB" sz="2000" baseline="-25000" dirty="0"/>
              <a:t>PSS/</a:t>
            </a:r>
            <a:r>
              <a:rPr lang="en-GB" sz="2000" baseline="-25000" dirty="0" err="1"/>
              <a:t>SSS_sync</a:t>
            </a:r>
            <a:r>
              <a:rPr lang="en-GB" sz="2000" dirty="0"/>
              <a:t> + T</a:t>
            </a:r>
            <a:r>
              <a:rPr lang="en-GB" sz="2000" baseline="-25000" dirty="0"/>
              <a:t> </a:t>
            </a:r>
            <a:r>
              <a:rPr lang="en-GB" sz="2000" baseline="-25000" dirty="0" err="1" smtClean="0"/>
              <a:t>SSB_measurement_period</a:t>
            </a:r>
            <a:r>
              <a:rPr lang="en-GB" sz="2000" baseline="-25000" dirty="0" smtClean="0"/>
              <a:t> </a:t>
            </a:r>
            <a:r>
              <a:rPr lang="en-GB" sz="2000" dirty="0" smtClean="0"/>
              <a:t>+ </a:t>
            </a:r>
            <a:r>
              <a:rPr lang="en-GB" sz="2000" dirty="0" err="1" smtClean="0"/>
              <a:t>T</a:t>
            </a:r>
            <a:r>
              <a:rPr lang="en-GB" sz="2000" baseline="-25000" dirty="0" err="1" smtClean="0"/>
              <a:t>index</a:t>
            </a:r>
            <a:endParaRPr lang="en-GB" sz="2000" baseline="-25000" dirty="0" smtClean="0"/>
          </a:p>
          <a:p>
            <a:pPr marL="457200" lvl="1" indent="0">
              <a:buNone/>
            </a:pPr>
            <a:r>
              <a:rPr lang="en-GB" altLang="zh-CN" sz="2000" baseline="-25000" dirty="0"/>
              <a:t>	</a:t>
            </a:r>
            <a:endParaRPr lang="en-GB" altLang="zh-CN" sz="2000" baseline="-25000" dirty="0" smtClean="0"/>
          </a:p>
          <a:p>
            <a:pPr marL="457200" lvl="1" indent="0">
              <a:buNone/>
            </a:pPr>
            <a:r>
              <a:rPr lang="en-GB" altLang="zh-CN" sz="2000" dirty="0" smtClean="0"/>
              <a:t>where </a:t>
            </a:r>
            <a:r>
              <a:rPr lang="en-GB" sz="2000" dirty="0" err="1" smtClean="0"/>
              <a:t>T</a:t>
            </a:r>
            <a:r>
              <a:rPr lang="en-GB" sz="2000" baseline="-25000" dirty="0" err="1" smtClean="0"/>
              <a:t>index</a:t>
            </a:r>
            <a:r>
              <a:rPr lang="en-GB" sz="2000" baseline="-25000" dirty="0" smtClean="0"/>
              <a:t> </a:t>
            </a:r>
            <a:r>
              <a:rPr lang="en-GB" altLang="zh-CN" sz="2000" dirty="0" smtClean="0"/>
              <a:t>is the delay allowed for UE to acquire the index of the SSB being measured:</a:t>
            </a:r>
          </a:p>
          <a:p>
            <a:pPr marL="457200" lvl="1" indent="0">
              <a:buNone/>
            </a:pPr>
            <a:r>
              <a:rPr lang="en-GB" altLang="zh-CN" sz="2000" dirty="0"/>
              <a:t>	</a:t>
            </a:r>
            <a:r>
              <a:rPr lang="en-GB" altLang="zh-CN" sz="2000" dirty="0" smtClean="0"/>
              <a:t>for sub 6GHz: </a:t>
            </a:r>
            <a:r>
              <a:rPr lang="en-GB" sz="2000" dirty="0" err="1" smtClean="0"/>
              <a:t>T</a:t>
            </a:r>
            <a:r>
              <a:rPr lang="en-GB" sz="2000" baseline="-25000" dirty="0" err="1" smtClean="0"/>
              <a:t>index</a:t>
            </a:r>
            <a:r>
              <a:rPr lang="en-GB" sz="2000" baseline="-25000" dirty="0" smtClean="0"/>
              <a:t> </a:t>
            </a:r>
            <a:r>
              <a:rPr lang="en-GB" sz="2000" dirty="0"/>
              <a:t>is </a:t>
            </a:r>
            <a:r>
              <a:rPr lang="en-GB" sz="2000" dirty="0" smtClean="0"/>
              <a:t>total time </a:t>
            </a:r>
            <a:r>
              <a:rPr lang="en-GB" sz="2000" dirty="0"/>
              <a:t>for PBCH_DMRS detection</a:t>
            </a:r>
          </a:p>
          <a:p>
            <a:pPr marL="457200" lvl="1" indent="0">
              <a:buNone/>
            </a:pPr>
            <a:r>
              <a:rPr lang="en-GB" altLang="zh-CN" sz="2000" dirty="0"/>
              <a:t>	</a:t>
            </a:r>
            <a:r>
              <a:rPr lang="en-GB" altLang="zh-CN" sz="2000" dirty="0" smtClean="0"/>
              <a:t>for </a:t>
            </a:r>
            <a:r>
              <a:rPr lang="en-GB" altLang="zh-CN" sz="2000" smtClean="0"/>
              <a:t>above 24GHz</a:t>
            </a:r>
            <a:r>
              <a:rPr lang="en-GB" altLang="zh-CN" sz="2000" dirty="0" smtClean="0"/>
              <a:t>: </a:t>
            </a:r>
            <a:r>
              <a:rPr lang="en-GB" sz="2000" dirty="0" err="1"/>
              <a:t>T</a:t>
            </a:r>
            <a:r>
              <a:rPr lang="en-GB" sz="2000" baseline="-25000" dirty="0" err="1"/>
              <a:t>index</a:t>
            </a:r>
            <a:r>
              <a:rPr lang="en-GB" sz="2000" baseline="-25000" dirty="0"/>
              <a:t> </a:t>
            </a:r>
            <a:r>
              <a:rPr lang="en-GB" sz="2000" dirty="0"/>
              <a:t>is </a:t>
            </a:r>
            <a:r>
              <a:rPr lang="en-GB" sz="2000" dirty="0" smtClean="0"/>
              <a:t>total time </a:t>
            </a:r>
            <a:r>
              <a:rPr lang="en-GB" sz="2000" dirty="0"/>
              <a:t>for </a:t>
            </a:r>
            <a:r>
              <a:rPr lang="en-GB" sz="2000" dirty="0" smtClean="0"/>
              <a:t>PBCH</a:t>
            </a:r>
            <a:r>
              <a:rPr lang="en-GB" sz="2000" dirty="0"/>
              <a:t> </a:t>
            </a:r>
            <a:r>
              <a:rPr lang="en-GB" sz="2000" dirty="0" smtClean="0"/>
              <a:t>decoding</a:t>
            </a:r>
            <a:endParaRPr lang="zh-CN" altLang="zh-CN" sz="2000" dirty="0"/>
          </a:p>
          <a:p>
            <a:endParaRPr lang="en-GB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34631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31781</TotalTime>
  <Words>132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Way forward on cell identification in NR</vt:lpstr>
      <vt:lpstr>Background</vt:lpstr>
      <vt:lpstr>Consensus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533</cp:revision>
  <dcterms:created xsi:type="dcterms:W3CDTF">2014-03-20T14:32:54Z</dcterms:created>
  <dcterms:modified xsi:type="dcterms:W3CDTF">2017-09-20T08:49:05Z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(3)us7cOTB8CdG3ll7qwbKcMemUYdntHEov/rSH1kH7Vql8UgSQ4vIHy7YpzSvMe3mOhG5JF3pV
Vh2rw28vOgI7wQYtN4eaZYV/PWO5amPc4jp5JT5pIXKqNwDu2Xs1plkHRJKdyH8us8OR7YEt
4UiBwASNcKmXpCeW9bU73h2Z0kSSQTbpz4YXj+5ME2kVENFV43+Bp2sBn6NO3hPVSpcMnatZ
hGu6tl74RxkfYWeJIt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C9wlvi+hVN8+oUdnRaWH7WAn/c1eC37idosaqZV0silToGQRA+JLLR
zQKyq64Wz7a6MSEqCMbHe51oe4elettJ9RgPcigT1q2CbTvBkE62iUM2LuIBIwSxN2oCDr51
p9ApUiWpGOiJsfV1lq56tBPMzGDJpwsMqyR/NJGiM05mbOLk88/08oxcP5M6Bf7KuzFw4F1e
IMgCNmBCkDoeap+U2rpimutZLIoral4ZkUJp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hgikC/qe2+QGR+kT6w/dPUX9HkTbUwzHL0Ry
syApLOuIW0ZzGyUShfVvAf+BoC6DRAEmPCXGw90ln1zq742lmtI=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1505134469</vt:lpwstr>
  </property>
</Properties>
</file>