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2" d="100"/>
          <a:sy n="102" d="100"/>
        </p:scale>
        <p:origin x="120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9/11/2017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on cell </a:t>
            </a:r>
            <a:r>
              <a:rPr lang="en-US" dirty="0" smtClean="0">
                <a:ea typeface="+mj-ea"/>
              </a:rPr>
              <a:t>identification in NR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NR#3                                                       </a:t>
            </a:r>
            <a:r>
              <a:rPr lang="en-US" altLang="sv-SE" sz="2000" b="1" dirty="0" smtClean="0"/>
              <a:t>R4-1709621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/>
              <a:t>Nagoya, Japan, 18th – 21st September</a:t>
            </a:r>
            <a:r>
              <a:rPr lang="en-GB" altLang="zh-CN" sz="2000" b="1" dirty="0" smtClean="0"/>
              <a:t>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3.5.6.2.1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 on Cell Identification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zh-CN" sz="2400" b="1" dirty="0" smtClean="0"/>
              <a:t>Measurements </a:t>
            </a:r>
            <a:r>
              <a:rPr lang="en-US" altLang="zh-CN" sz="2400" b="1" dirty="0"/>
              <a:t>based on SS block</a:t>
            </a:r>
            <a:endParaRPr lang="zh-CN" altLang="zh-CN" sz="2400" b="1" dirty="0" smtClean="0"/>
          </a:p>
          <a:p>
            <a:pPr lvl="1"/>
            <a:r>
              <a:rPr lang="en-GB" altLang="zh-CN" sz="2000" dirty="0" smtClean="0"/>
              <a:t>The requirements on </a:t>
            </a:r>
            <a:r>
              <a:rPr lang="en-US" altLang="zh-CN" sz="2000" dirty="0" smtClean="0"/>
              <a:t>cell </a:t>
            </a:r>
            <a:r>
              <a:rPr lang="en-US" altLang="zh-CN" sz="2000" dirty="0"/>
              <a:t>identification delay </a:t>
            </a:r>
            <a:r>
              <a:rPr lang="en-US" altLang="zh-CN" sz="2000" dirty="0" smtClean="0"/>
              <a:t>include </a:t>
            </a:r>
            <a:r>
              <a:rPr lang="en-US" altLang="zh-CN" sz="2000" dirty="0"/>
              <a:t>PSS/SSS detection latency and </a:t>
            </a:r>
            <a:r>
              <a:rPr lang="en-US" altLang="zh-CN" sz="2000" dirty="0" smtClean="0"/>
              <a:t>one measurement </a:t>
            </a:r>
            <a:r>
              <a:rPr lang="en-US" altLang="zh-CN" sz="2000" dirty="0"/>
              <a:t>period of SS block RSRP</a:t>
            </a:r>
            <a:r>
              <a:rPr lang="en-GB" altLang="zh-CN" sz="2000" dirty="0" smtClean="0"/>
              <a:t>.</a:t>
            </a:r>
          </a:p>
          <a:p>
            <a:pPr marL="457200" lvl="1" indent="0" algn="ctr">
              <a:buNone/>
            </a:pPr>
            <a:r>
              <a:rPr lang="en-GB" sz="2000" dirty="0" err="1" smtClean="0"/>
              <a:t>T</a:t>
            </a:r>
            <a:r>
              <a:rPr lang="en-GB" sz="2000" baseline="-25000" dirty="0" err="1" smtClean="0"/>
              <a:t>identify_SS_block</a:t>
            </a:r>
            <a:r>
              <a:rPr lang="en-GB" sz="2000" dirty="0"/>
              <a:t>= T</a:t>
            </a:r>
            <a:r>
              <a:rPr lang="en-GB" sz="2000" baseline="-25000" dirty="0"/>
              <a:t>PSS/</a:t>
            </a:r>
            <a:r>
              <a:rPr lang="en-GB" sz="2000" baseline="-25000" dirty="0" err="1"/>
              <a:t>SSS_sync</a:t>
            </a:r>
            <a:r>
              <a:rPr lang="en-GB" sz="2000" dirty="0"/>
              <a:t> + T</a:t>
            </a:r>
            <a:r>
              <a:rPr lang="en-GB" sz="2000" baseline="-25000" dirty="0"/>
              <a:t> </a:t>
            </a:r>
            <a:r>
              <a:rPr lang="en-GB" sz="2000" baseline="-25000" dirty="0" err="1" smtClean="0"/>
              <a:t>measurement_period_SS_block</a:t>
            </a:r>
            <a:r>
              <a:rPr lang="en-GB" sz="2000" baseline="-25000" dirty="0" smtClean="0"/>
              <a:t>-RSRP</a:t>
            </a:r>
          </a:p>
          <a:p>
            <a:pPr marL="457200" lvl="1" indent="0">
              <a:buNone/>
            </a:pPr>
            <a:endParaRPr lang="zh-CN" altLang="zh-CN" sz="2000" dirty="0" smtClean="0"/>
          </a:p>
          <a:p>
            <a:pPr lvl="0">
              <a:spcBef>
                <a:spcPts val="1200"/>
              </a:spcBef>
            </a:pPr>
            <a:r>
              <a:rPr lang="en-US" altLang="zh-CN" sz="2400" b="1" dirty="0"/>
              <a:t>Measurements based on CSI-RS for L3 mobility</a:t>
            </a:r>
            <a:endParaRPr lang="zh-CN" altLang="zh-CN" sz="2400" b="1" dirty="0" smtClean="0"/>
          </a:p>
          <a:p>
            <a:pPr lvl="1"/>
            <a:r>
              <a:rPr lang="en-US" altLang="zh-CN" sz="2000" dirty="0" smtClean="0"/>
              <a:t>The </a:t>
            </a:r>
            <a:r>
              <a:rPr lang="en-GB" altLang="zh-CN" sz="2000" dirty="0" smtClean="0"/>
              <a:t>requirements </a:t>
            </a:r>
            <a:r>
              <a:rPr lang="en-GB" altLang="zh-CN" sz="2000" dirty="0"/>
              <a:t>on </a:t>
            </a:r>
            <a:r>
              <a:rPr lang="en-US" altLang="zh-CN" sz="2000" dirty="0"/>
              <a:t>cell identification delay include PSS/SSS detection latency, DMRS detection time, NR-PBCH reading time and </a:t>
            </a:r>
            <a:r>
              <a:rPr lang="en-US" altLang="zh-CN" sz="2000" dirty="0" smtClean="0"/>
              <a:t>one measurement </a:t>
            </a:r>
            <a:r>
              <a:rPr lang="en-US" altLang="zh-CN" sz="2000" dirty="0"/>
              <a:t>period of </a:t>
            </a:r>
            <a:r>
              <a:rPr lang="en-US" altLang="zh-CN" sz="2000" dirty="0" smtClean="0"/>
              <a:t>CSI-RSRP.</a:t>
            </a:r>
          </a:p>
          <a:p>
            <a:pPr marL="457200" lvl="1" indent="0" algn="ctr">
              <a:buNone/>
            </a:pPr>
            <a:r>
              <a:rPr lang="en-GB" sz="2000" dirty="0" err="1" smtClean="0"/>
              <a:t>T</a:t>
            </a:r>
            <a:r>
              <a:rPr lang="en-GB" sz="2000" baseline="-25000" dirty="0" err="1" smtClean="0"/>
              <a:t>identify_CSI</a:t>
            </a:r>
            <a:r>
              <a:rPr lang="en-GB" sz="2000" baseline="-25000" dirty="0" smtClean="0"/>
              <a:t>-RS</a:t>
            </a:r>
            <a:r>
              <a:rPr lang="en-GB" sz="2000" dirty="0"/>
              <a:t>= T</a:t>
            </a:r>
            <a:r>
              <a:rPr lang="en-GB" sz="2000" baseline="-25000" dirty="0"/>
              <a:t>PSS/</a:t>
            </a:r>
            <a:r>
              <a:rPr lang="en-GB" sz="2000" baseline="-25000" dirty="0" err="1"/>
              <a:t>SSS_sync</a:t>
            </a:r>
            <a:r>
              <a:rPr lang="en-GB" sz="2000" dirty="0"/>
              <a:t> + T</a:t>
            </a:r>
            <a:r>
              <a:rPr lang="en-GB" sz="2000" baseline="-25000" dirty="0"/>
              <a:t>PBCH-DMRS</a:t>
            </a:r>
            <a:r>
              <a:rPr lang="en-GB" sz="2000" dirty="0"/>
              <a:t> + T</a:t>
            </a:r>
            <a:r>
              <a:rPr lang="en-GB" sz="2000" baseline="-25000" dirty="0"/>
              <a:t>MIB</a:t>
            </a:r>
            <a:r>
              <a:rPr lang="en-GB" sz="2000" dirty="0"/>
              <a:t> +T</a:t>
            </a:r>
            <a:r>
              <a:rPr lang="en-GB" sz="2000" baseline="-25000" dirty="0"/>
              <a:t> </a:t>
            </a:r>
            <a:r>
              <a:rPr lang="en-GB" sz="2000" baseline="-25000" dirty="0" err="1"/>
              <a:t>measurement_period_CSI</a:t>
            </a:r>
            <a:r>
              <a:rPr lang="en-GB" sz="2000" baseline="-25000" dirty="0"/>
              <a:t>-RSRP</a:t>
            </a:r>
            <a:endParaRPr lang="en-US" altLang="zh-CN" sz="2000" dirty="0" smtClean="0"/>
          </a:p>
          <a:p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31644</TotalTime>
  <Words>107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SimSun</vt:lpstr>
      <vt:lpstr>SimSun</vt:lpstr>
      <vt:lpstr>Arial</vt:lpstr>
      <vt:lpstr>Calibri</vt:lpstr>
      <vt:lpstr>Office 主题</vt:lpstr>
      <vt:lpstr>Way forward on cell identification in NR</vt:lpstr>
      <vt:lpstr>Proposal on Cell Identification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518</cp:revision>
  <dcterms:created xsi:type="dcterms:W3CDTF">2014-03-20T14:32:54Z</dcterms:created>
  <dcterms:modified xsi:type="dcterms:W3CDTF">2017-09-11T12:55:46Z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(3)MC0qMXmO5QxlabAGzYp7qL3CwAjprb1v6AuOCd/hSGPNojo4ua6igskwrCRz/CwTgXgiwfYE
hlHU7VF8lXV4ra0ODxS9oxUhjK0LI3HCzV6cO0MpaAYPpbe/3B8WHEh72pDJBxIVHhDLbZR6
zrlgHAaGFxZkRQt3ip74Zz7AZ4uQLhVcHD93bC1LaaLb71rURJz/UuKyqOYc776hL+aUbILr
4Xl6/j68ZM31pnsHwt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auMJ5M2mgz7olSaBzozTlGRAT6Yges/MwwW0coU7E5JwIQl01+1ESI
tnmePhkjvbB4V7ns4K0NqxRqV3CETZ4o1lM0BhBk7FGyRJBWFICNyeoH3ael+C9fokXvtp7/
55I7xNCrDdaoq9zgwpD+QdAKntIKPTHbbV1PAKnCuZQR1Je/BZpnWB5OUZqbln/8FTM0WNKE
IeBfBSaNjvxd3b0W8fWoy7v39dFS4vwcO5AE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jkcMhRkeXQfJayh2A1MB94IfYPP7vrvZVr7l
V62muw0/05LkebIq0ozfa+soXKRWuswaZ5UCZr+v3YOkeN0hHn8=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1505134469</vt:lpwstr>
  </property>
</Properties>
</file>