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9" d="100"/>
          <a:sy n="89" d="100"/>
        </p:scale>
        <p:origin x="6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RF channel raster for sub6GHz and </a:t>
            </a:r>
            <a:r>
              <a:rPr lang="en-US" altLang="ja-JP" dirty="0" err="1"/>
              <a:t>mmWave</a:t>
            </a:r>
            <a:r>
              <a:rPr lang="en-US" altLang="ja-JP" dirty="0"/>
              <a:t> bands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766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NR AH#2</a:t>
            </a:r>
          </a:p>
          <a:p>
            <a:r>
              <a:rPr lang="en-GB" b="1" dirty="0"/>
              <a:t>Qingdao, China, June 27</a:t>
            </a:r>
            <a:r>
              <a:rPr lang="en-GB" b="1" baseline="30000" dirty="0"/>
              <a:t>th</a:t>
            </a:r>
            <a:r>
              <a:rPr lang="en-GB" b="1" dirty="0"/>
              <a:t>-29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R4-1706975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for Frequency Range 2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Channel raster for frequency range 2 is based on </a:t>
            </a:r>
            <a:r>
              <a:rPr kumimoji="1" lang="en-US" altLang="ja-JP"/>
              <a:t>the [RB size - 720kHz]</a:t>
            </a:r>
            <a:endParaRPr kumimoji="1" lang="en-US" altLang="ja-JP" dirty="0"/>
          </a:p>
          <a:p>
            <a:r>
              <a:rPr lang="en-US" altLang="ja-JP" dirty="0"/>
              <a:t>Options to manage the asymmetric guard band</a:t>
            </a:r>
          </a:p>
          <a:p>
            <a:pPr lvl="1"/>
            <a:r>
              <a:rPr lang="en-US" altLang="ja-JP" dirty="0"/>
              <a:t>RAN4 to specify the minimum channel edge guard band, how to place the channel RBs is FFS</a:t>
            </a:r>
          </a:p>
          <a:p>
            <a:pPr lvl="1"/>
            <a:r>
              <a:rPr lang="en-US" altLang="ja-JP" dirty="0"/>
              <a:t>Other options not precluded</a:t>
            </a:r>
          </a:p>
          <a:p>
            <a:pPr lvl="1"/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4194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for Frequency Range 1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The channel raster for UL sharing band(e.g. bands agreed in NR WID i.e. RP-171485) can be decoupled from the NR DL band raster</a:t>
            </a:r>
          </a:p>
          <a:p>
            <a:pPr lvl="1"/>
            <a:r>
              <a:rPr lang="en-US" altLang="ja-JP" dirty="0"/>
              <a:t>E.g. UL sharing band can be on 100kHz raster while the NR DL band can use 100kHz raster or RB based raster</a:t>
            </a:r>
          </a:p>
          <a:p>
            <a:pPr lvl="1"/>
            <a:r>
              <a:rPr kumimoji="1" lang="en-US" altLang="ja-JP" dirty="0"/>
              <a:t>NR Bands should have the same raster for both UL and DL (for both UL and DL 100kHz or RB based raster is used)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7436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Raster for Frequency Range 1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/>
              <a:t>Pros and cons of 100khz channel raster and RB based raster to be further investigated</a:t>
            </a:r>
          </a:p>
          <a:p>
            <a:pPr lvl="1"/>
            <a:r>
              <a:rPr lang="en-US" altLang="ja-JP" dirty="0"/>
              <a:t>How to define the minimum guard band, what should this value be for different channel bandwidths/SCS and how to place the channel RBs</a:t>
            </a:r>
          </a:p>
          <a:p>
            <a:pPr lvl="1"/>
            <a:r>
              <a:rPr lang="en-US" altLang="ja-JP" dirty="0"/>
              <a:t>Achievable spectral utilization with both options</a:t>
            </a:r>
          </a:p>
          <a:p>
            <a:pPr lvl="2"/>
            <a:r>
              <a:rPr lang="en-US" altLang="ja-JP" dirty="0"/>
              <a:t>Spectral utilization values agreed in RAN4 NR AH#2 should be considered</a:t>
            </a:r>
          </a:p>
          <a:p>
            <a:pPr lvl="1"/>
            <a:r>
              <a:rPr lang="en-US" altLang="ja-JP" dirty="0"/>
              <a:t>Wideband/CA operation and forward compatibility for addition of new channel bandwidths</a:t>
            </a:r>
          </a:p>
          <a:p>
            <a:pPr lvl="1"/>
            <a:r>
              <a:rPr lang="en-US" altLang="ja-JP" dirty="0"/>
              <a:t>Sync raster granularity</a:t>
            </a:r>
          </a:p>
          <a:p>
            <a:r>
              <a:rPr lang="en-US" altLang="ja-JP" dirty="0"/>
              <a:t>Channel raster could be different for different bands</a:t>
            </a:r>
          </a:p>
          <a:p>
            <a:pPr lvl="1"/>
            <a:r>
              <a:rPr lang="en-US" altLang="ja-JP" dirty="0"/>
              <a:t>Only a single raster should be defined per band</a:t>
            </a:r>
          </a:p>
          <a:p>
            <a:pPr marL="457200" lvl="1" indent="0"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53824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2754</TotalTime>
  <Words>268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RF channel raster for sub6GHz and mmWave bands</vt:lpstr>
      <vt:lpstr>Agreements for Frequency Range 2</vt:lpstr>
      <vt:lpstr>Agreements for Frequency Range 1</vt:lpstr>
      <vt:lpstr>Raster for Frequency Range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176</cp:revision>
  <dcterms:created xsi:type="dcterms:W3CDTF">2017-01-18T16:32:26Z</dcterms:created>
  <dcterms:modified xsi:type="dcterms:W3CDTF">2017-06-29T08:40:35Z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