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14" autoAdjust="0"/>
    <p:restoredTop sz="94660"/>
  </p:normalViewPr>
  <p:slideViewPr>
    <p:cSldViewPr snapToGrid="0">
      <p:cViewPr varScale="1">
        <p:scale>
          <a:sx n="74" d="100"/>
          <a:sy n="74" d="100"/>
        </p:scale>
        <p:origin x="4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4B72C-A11B-4418-ADD7-C9FBECFC0D0C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2625A-1A52-4295-B2B6-2F12B149C6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4B72C-A11B-4418-ADD7-C9FBECFC0D0C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2625A-1A52-4295-B2B6-2F12B149C6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4B72C-A11B-4418-ADD7-C9FBECFC0D0C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2625A-1A52-4295-B2B6-2F12B149C6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4B72C-A11B-4418-ADD7-C9FBECFC0D0C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2625A-1A52-4295-B2B6-2F12B149C6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4B72C-A11B-4418-ADD7-C9FBECFC0D0C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2625A-1A52-4295-B2B6-2F12B149C6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4B72C-A11B-4418-ADD7-C9FBECFC0D0C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2625A-1A52-4295-B2B6-2F12B149C6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4B72C-A11B-4418-ADD7-C9FBECFC0D0C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2625A-1A52-4295-B2B6-2F12B149C6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4B72C-A11B-4418-ADD7-C9FBECFC0D0C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2625A-1A52-4295-B2B6-2F12B149C6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4B72C-A11B-4418-ADD7-C9FBECFC0D0C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2625A-1A52-4295-B2B6-2F12B149C6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4B72C-A11B-4418-ADD7-C9FBECFC0D0C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2625A-1A52-4295-B2B6-2F12B149C6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4B72C-A11B-4418-ADD7-C9FBECFC0D0C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2625A-1A52-4295-B2B6-2F12B149C6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64B72C-A11B-4418-ADD7-C9FBECFC0D0C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82625A-1A52-4295-B2B6-2F12B149C61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Way forward on BS transient period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Huawei, </a:t>
            </a:r>
            <a:r>
              <a:rPr lang="en-US" dirty="0" smtClean="0"/>
              <a:t>Ericsson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9280478" y="220183"/>
            <a:ext cx="27522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R4-1706970 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09184" y="122627"/>
            <a:ext cx="36439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3GPP TSG-RAN WG4 NR AH #2</a:t>
            </a:r>
          </a:p>
          <a:p>
            <a:r>
              <a:rPr lang="en-US" dirty="0"/>
              <a:t>Qingdao, China, 27 - 29 June, 2017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Contributions in RAN4 NR AH#2</a:t>
            </a:r>
          </a:p>
          <a:p>
            <a:pPr lvl="1"/>
            <a:r>
              <a:rPr lang="en-GB" dirty="0"/>
              <a:t>R4-1706674, BS transmitter transient period for NR, Huawei, </a:t>
            </a:r>
            <a:r>
              <a:rPr lang="en-GB" dirty="0" err="1"/>
              <a:t>HiSilicon</a:t>
            </a:r>
            <a:endParaRPr lang="en-GB" dirty="0"/>
          </a:p>
          <a:p>
            <a:pPr lvl="1"/>
            <a:r>
              <a:rPr lang="en-GB" dirty="0"/>
              <a:t>R4-1706675, TDD Timing budget for NR, Huawei, </a:t>
            </a:r>
            <a:r>
              <a:rPr lang="en-GB" dirty="0" err="1"/>
              <a:t>HiSilicon</a:t>
            </a:r>
            <a:endParaRPr lang="en-GB" dirty="0"/>
          </a:p>
          <a:p>
            <a:pPr lvl="1"/>
            <a:r>
              <a:rPr lang="en-GB" dirty="0"/>
              <a:t>R4-1706714, TDD switching considering multiple steps and levels, Ericsson</a:t>
            </a:r>
          </a:p>
          <a:p>
            <a:pPr lvl="1"/>
            <a:r>
              <a:rPr lang="en-GB" dirty="0"/>
              <a:t>R4-1706758, Discussion on TDD ON/OFF requirement for NR BS, ZTE Corporation</a:t>
            </a:r>
          </a:p>
          <a:p>
            <a:endParaRPr lang="en-US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2136776"/>
          </a:xfrm>
        </p:spPr>
        <p:txBody>
          <a:bodyPr>
            <a:normAutofit fontScale="90000" lnSpcReduction="20000"/>
          </a:bodyPr>
          <a:lstStyle/>
          <a:p>
            <a:r>
              <a:rPr lang="en-US" dirty="0"/>
              <a:t>BS transient period for OFF to ON and ON to OFF for NR should be specified in below table. </a:t>
            </a:r>
          </a:p>
          <a:p>
            <a:r>
              <a:rPr lang="en-US" dirty="0"/>
              <a:t>The transient period for above 24GHz is expected to be decided in the next RAN4 meeting.</a:t>
            </a:r>
          </a:p>
          <a:p>
            <a:r>
              <a:rPr lang="en-US" dirty="0">
                <a:solidFill>
                  <a:srgbClr val="FF0000"/>
                </a:solidFill>
              </a:rPr>
              <a:t> The power supply to derive the PA component and power consumption should be also taken into account for this transient period for above 24GHz;</a:t>
            </a:r>
          </a:p>
          <a:p>
            <a:endParaRPr 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5945483"/>
              </p:ext>
            </p:extLst>
          </p:nvPr>
        </p:nvGraphicFramePr>
        <p:xfrm>
          <a:off x="2410204" y="4264331"/>
          <a:ext cx="7054398" cy="182880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35146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5146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5146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061085">
                <a:tc>
                  <a:txBody>
                    <a:bodyPr/>
                    <a:lstStyle/>
                    <a:p>
                      <a:pPr marL="0" indent="-131572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2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BS transient period</a:t>
                      </a:r>
                      <a:endParaRPr lang="zh-CN" sz="2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2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Transient period length [us] for sub 6GHz</a:t>
                      </a:r>
                      <a:endParaRPr lang="zh-CN" sz="2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</a:rPr>
                        <a:t>Transient period length [us] for above 24GHz</a:t>
                      </a:r>
                      <a:endParaRPr lang="zh-CN" sz="2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</a:rPr>
                        <a:t>OFF to ON</a:t>
                      </a:r>
                      <a:endParaRPr lang="zh-CN" sz="2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zh-CN" sz="2400" b="1" dirty="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zh-CN" altLang="zh-CN" sz="2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</a:rPr>
                        <a:t>[3~5]</a:t>
                      </a:r>
                      <a:endParaRPr lang="zh-CN" sz="2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>
                          <a:solidFill>
                            <a:schemeClr val="tx1"/>
                          </a:solidFill>
                          <a:effectLst/>
                        </a:rPr>
                        <a:t>ON to OFF</a:t>
                      </a:r>
                      <a:endParaRPr lang="zh-CN" sz="24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zh-CN" sz="2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zh-CN" sz="2400" dirty="0">
                          <a:solidFill>
                            <a:schemeClr val="tx1"/>
                          </a:solidFill>
                          <a:effectLst/>
                        </a:rPr>
                        <a:t>[3~5]</a:t>
                      </a:r>
                      <a:endParaRPr lang="zh-CN" altLang="zh-CN" sz="2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180</Words>
  <Application>Microsoft Office PowerPoint</Application>
  <PresentationFormat>宽屏</PresentationFormat>
  <Paragraphs>24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MS Mincho</vt:lpstr>
      <vt:lpstr>等线</vt:lpstr>
      <vt:lpstr>Arial</vt:lpstr>
      <vt:lpstr>Calibri</vt:lpstr>
      <vt:lpstr>Calibri Light</vt:lpstr>
      <vt:lpstr>Times New Roman</vt:lpstr>
      <vt:lpstr>Office Theme</vt:lpstr>
      <vt:lpstr>Way forward on BS transient period</vt:lpstr>
      <vt:lpstr>Background</vt:lpstr>
      <vt:lpstr>Way 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Further clarification on the wideband operation</dc:title>
  <dc:creator>Nokia</dc:creator>
  <cp:lastModifiedBy>Wuqian (Sissi)</cp:lastModifiedBy>
  <cp:revision>43</cp:revision>
  <dcterms:created xsi:type="dcterms:W3CDTF">2017-06-27T11:45:00Z</dcterms:created>
  <dcterms:modified xsi:type="dcterms:W3CDTF">2017-06-29T05:45:14Z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(2)zXpTE1HINwbYuqukEOcRYa4ciVcPvqtQNgGNaKeqDQdXD7cp8EtkyyUGwOdzO0Ic2++zplFF
GWpHn4dtSRx4wNqQxa5Oo281F/dpY8Fgz6N4l+HF366HLYVgRmH84FiLPbc8zZps2rTIauFu
xUoY59celYZ2rtAaA/rzafIF16sGs3kG4Apjsc/zskDEhiBusFG0oFff5Ef4u889fQa6Cpjg
7FGvd0ztTtUynt9a68</vt:lpwstr>
  </property>
  <property fmtid="{D5CDD505-2E9C-101B-9397-08002B2CF9AE}" pid="3" name="_2015_ms_pID_7253431">
    <vt:lpwstr>z/JR17Tw/dTk9LVCx2eO489JCMb4gDaiabf9WlHkdaO+a2ZuTtkQBm
GrLdt+SlQX/4dOxsIvt4C7WKrylZhkDprNaX899j6UhpNErG9fU7X5GeMrW+WTiCm69ef6Kk
bFjgF/kUfikoFnsJB9NlPiSBifk5oZYEVOo5JjZ5Rf2v2lDHXHS/TNhK68cECNohj8YVlsJi
GiIN5xvliJMtnDkW</vt:lpwstr>
  </property>
  <property fmtid="{D5CDD505-2E9C-101B-9397-08002B2CF9AE}" pid="4" name="KSOProductBuildVer">
    <vt:lpwstr>2052-10.8.0.5918</vt:lpwstr>
  </property>
</Properties>
</file>