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0" r:id="rId6"/>
    <p:sldId id="375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7" d="100"/>
          <a:sy n="87" d="100"/>
        </p:scale>
        <p:origin x="133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754721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NR BS EVM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Nokia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0791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NR #2</a:t>
            </a:r>
            <a:br>
              <a:rPr lang="en-US" altLang="zh-CN" sz="1800" b="1" dirty="0"/>
            </a:br>
            <a:r>
              <a:rPr lang="en-GB" sz="1800" b="1" dirty="0"/>
              <a:t>Qingdao, China, 27 - 29 June, 2017</a:t>
            </a:r>
            <a:endParaRPr lang="en-US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GB" sz="1800" b="1" dirty="0"/>
              <a:t>3.4.3.1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R4-1706969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part of the study item, RAN4 agreed that NR BS EVM requirements would be specified for the following cases</a:t>
            </a:r>
            <a:endParaRPr lang="fi-FI" dirty="0"/>
          </a:p>
          <a:p>
            <a:pPr lvl="1"/>
            <a:r>
              <a:rPr lang="en-GB" dirty="0"/>
              <a:t>For single numerology case define both average BS </a:t>
            </a:r>
            <a:r>
              <a:rPr lang="en-GB" dirty="0" err="1"/>
              <a:t>Tx</a:t>
            </a:r>
            <a:r>
              <a:rPr lang="en-GB" dirty="0"/>
              <a:t> EVM requirements over all the PRBs and over 1 PRB for the edge PRBs</a:t>
            </a:r>
            <a:endParaRPr lang="fi-FI" dirty="0"/>
          </a:p>
          <a:p>
            <a:pPr lvl="1"/>
            <a:r>
              <a:rPr lang="en-GB" dirty="0"/>
              <a:t>For mixed numerology case define both average BS </a:t>
            </a:r>
            <a:r>
              <a:rPr lang="en-GB" dirty="0" err="1"/>
              <a:t>Tx</a:t>
            </a:r>
            <a:r>
              <a:rPr lang="en-GB" dirty="0"/>
              <a:t> EVM requirements over all the PRBs of a given numerology and over 1 PRB for the edge PRBs</a:t>
            </a:r>
            <a:endParaRPr lang="fi-FI" dirty="0"/>
          </a:p>
          <a:p>
            <a:pPr fontAlgn="auto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465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Agreement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GB" dirty="0"/>
              <a:t>EVM (conducted requirements &lt;6 GHz) for NR carrier with single numerology</a:t>
            </a:r>
            <a:r>
              <a:rPr lang="en-US" dirty="0"/>
              <a:t> measured over all allocated PRBs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EVM requirements measured over edge PRBs is FFS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537969"/>
              </p:ext>
            </p:extLst>
          </p:nvPr>
        </p:nvGraphicFramePr>
        <p:xfrm>
          <a:off x="152400" y="2590800"/>
          <a:ext cx="880189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cument" r:id="rId3" imgW="6107208" imgH="1216499" progId="Word.Document.12">
                  <p:embed/>
                </p:oleObj>
              </mc:Choice>
              <mc:Fallback>
                <p:oleObj name="Document" r:id="rId3" imgW="6107208" imgH="12164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" y="2590800"/>
                        <a:ext cx="8801895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454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17c5c574-4f42-45b3-8a7f-77d8e859d074"/>
    <ds:schemaRef ds:uri="http://schemas.microsoft.com/office/2006/documentManagement/types"/>
    <ds:schemaRef ds:uri="http://purl.org/dc/elements/1.1/"/>
    <ds:schemaRef ds:uri="66EEDB98-F073-460B-B9B0-9643F9FE785E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9644</TotalTime>
  <Words>117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Arial</vt:lpstr>
      <vt:lpstr>Calibri</vt:lpstr>
      <vt:lpstr>Office Theme</vt:lpstr>
      <vt:lpstr>Document</vt:lpstr>
      <vt:lpstr>WF on NR BS EVM</vt:lpstr>
      <vt:lpstr>Background</vt:lpstr>
      <vt:lpstr>Agreement  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Saynajakangas, Tuomo (Nokia - FI/Oulu)</cp:lastModifiedBy>
  <cp:revision>756</cp:revision>
  <dcterms:created xsi:type="dcterms:W3CDTF">2013-05-13T16:02:00Z</dcterms:created>
  <dcterms:modified xsi:type="dcterms:W3CDTF">2017-06-29T03:06:15Z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