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603F5-A1F2-434A-87C5-73EFEB129166}" type="datetimeFigureOut">
              <a:rPr lang="pl-PL" smtClean="0"/>
              <a:t>2017-06-29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8561E-89CA-446F-A881-1FB152118E8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18269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603F5-A1F2-434A-87C5-73EFEB129166}" type="datetimeFigureOut">
              <a:rPr lang="pl-PL" smtClean="0"/>
              <a:t>2017-06-29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8561E-89CA-446F-A881-1FB152118E8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85619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603F5-A1F2-434A-87C5-73EFEB129166}" type="datetimeFigureOut">
              <a:rPr lang="pl-PL" smtClean="0"/>
              <a:t>2017-06-29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8561E-89CA-446F-A881-1FB152118E8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83290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603F5-A1F2-434A-87C5-73EFEB129166}" type="datetimeFigureOut">
              <a:rPr lang="pl-PL" smtClean="0"/>
              <a:t>2017-06-29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8561E-89CA-446F-A881-1FB152118E8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62685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603F5-A1F2-434A-87C5-73EFEB129166}" type="datetimeFigureOut">
              <a:rPr lang="pl-PL" smtClean="0"/>
              <a:t>2017-06-29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8561E-89CA-446F-A881-1FB152118E8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61631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603F5-A1F2-434A-87C5-73EFEB129166}" type="datetimeFigureOut">
              <a:rPr lang="pl-PL" smtClean="0"/>
              <a:t>2017-06-29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8561E-89CA-446F-A881-1FB152118E8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58938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603F5-A1F2-434A-87C5-73EFEB129166}" type="datetimeFigureOut">
              <a:rPr lang="pl-PL" smtClean="0"/>
              <a:t>2017-06-29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8561E-89CA-446F-A881-1FB152118E8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697188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603F5-A1F2-434A-87C5-73EFEB129166}" type="datetimeFigureOut">
              <a:rPr lang="pl-PL" smtClean="0"/>
              <a:t>2017-06-29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8561E-89CA-446F-A881-1FB152118E8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05407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603F5-A1F2-434A-87C5-73EFEB129166}" type="datetimeFigureOut">
              <a:rPr lang="pl-PL" smtClean="0"/>
              <a:t>2017-06-29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8561E-89CA-446F-A881-1FB152118E8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358208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603F5-A1F2-434A-87C5-73EFEB129166}" type="datetimeFigureOut">
              <a:rPr lang="pl-PL" smtClean="0"/>
              <a:t>2017-06-29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8561E-89CA-446F-A881-1FB152118E8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25749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603F5-A1F2-434A-87C5-73EFEB129166}" type="datetimeFigureOut">
              <a:rPr lang="pl-PL" smtClean="0"/>
              <a:t>2017-06-29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8561E-89CA-446F-A881-1FB152118E8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80706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603F5-A1F2-434A-87C5-73EFEB129166}" type="datetimeFigureOut">
              <a:rPr lang="pl-PL" smtClean="0"/>
              <a:t>2017-06-29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58561E-89CA-446F-A881-1FB152118E8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64771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bgolebio\AppData\Local\Docs\R4-1706846.zip" TargetMode="External"/><Relationship Id="rId2" Type="http://schemas.openxmlformats.org/officeDocument/2006/relationships/hyperlink" Target="file:///C:\Users\bgolebio\AppData\Local\Docs\R4-1706686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サブタイトル 3"/>
          <p:cNvSpPr txBox="1">
            <a:spLocks noGrp="1"/>
          </p:cNvSpPr>
          <p:nvPr>
            <p:ph type="subTitle" idx="1"/>
          </p:nvPr>
        </p:nvSpPr>
        <p:spPr>
          <a:xfrm>
            <a:off x="194930" y="188987"/>
            <a:ext cx="4164419" cy="719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3GPP TSG-RAN WG4 RAN4 AH NR#2</a:t>
            </a:r>
          </a:p>
          <a:p>
            <a:r>
              <a:rPr lang="en-US" altLang="ja-JP" b="1" dirty="0"/>
              <a:t>Qingdao, </a:t>
            </a:r>
            <a:r>
              <a:rPr lang="en-GB" altLang="ja-JP" b="1" dirty="0"/>
              <a:t>China</a:t>
            </a:r>
            <a:r>
              <a:rPr lang="en-US" altLang="ja-JP" b="1" dirty="0"/>
              <a:t>, </a:t>
            </a:r>
            <a:r>
              <a:rPr lang="en-GB" altLang="ja-JP" b="1" dirty="0"/>
              <a:t>27th – 29th June, 2017</a:t>
            </a:r>
            <a:endParaRPr lang="en-US" altLang="ja-JP" b="1" dirty="0"/>
          </a:p>
        </p:txBody>
      </p:sp>
      <p:sp>
        <p:nvSpPr>
          <p:cNvPr id="5" name="TextBox 3"/>
          <p:cNvSpPr txBox="1"/>
          <p:nvPr/>
        </p:nvSpPr>
        <p:spPr>
          <a:xfrm>
            <a:off x="10460550" y="267218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R4-170xxxx</a:t>
            </a:r>
          </a:p>
        </p:txBody>
      </p:sp>
      <p:sp>
        <p:nvSpPr>
          <p:cNvPr id="6" name="Title 1"/>
          <p:cNvSpPr>
            <a:spLocks noGrp="1"/>
          </p:cNvSpPr>
          <p:nvPr/>
        </p:nvSpPr>
        <p:spPr>
          <a:xfrm>
            <a:off x="1524000" y="1395228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WF on BS transmitter mask for </a:t>
            </a:r>
            <a:r>
              <a:rPr lang="en-US" dirty="0" err="1"/>
              <a:t>mmWave</a:t>
            </a:r>
            <a:endParaRPr lang="en-US" dirty="0"/>
          </a:p>
        </p:txBody>
      </p:sp>
      <p:sp>
        <p:nvSpPr>
          <p:cNvPr id="7" name="TextBox 3"/>
          <p:cNvSpPr txBox="1"/>
          <p:nvPr/>
        </p:nvSpPr>
        <p:spPr>
          <a:xfrm>
            <a:off x="1694121" y="4725805"/>
            <a:ext cx="89738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/>
              <a:t>Nokia, Alcatel-Lucent Shanghai Bell</a:t>
            </a:r>
          </a:p>
        </p:txBody>
      </p:sp>
    </p:spTree>
    <p:extLst>
      <p:ext uri="{BB962C8B-B14F-4D97-AF65-F5344CB8AC3E}">
        <p14:creationId xmlns:p14="http://schemas.microsoft.com/office/powerpoint/2010/main" val="37086463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  <a:endParaRPr lang="pl-P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596980"/>
          </a:xfrm>
        </p:spPr>
        <p:txBody>
          <a:bodyPr/>
          <a:lstStyle/>
          <a:p>
            <a:r>
              <a:rPr lang="en-US" altLang="ja-JP" dirty="0"/>
              <a:t>Based on the agreed WF in the last meeting [1] on NR BS </a:t>
            </a:r>
            <a:r>
              <a:rPr lang="en-US" altLang="ja-JP" dirty="0" err="1"/>
              <a:t>mmWave</a:t>
            </a:r>
            <a:r>
              <a:rPr lang="en-US" altLang="ja-JP" dirty="0"/>
              <a:t> unwanted emission, BS transmitter mask for </a:t>
            </a:r>
            <a:r>
              <a:rPr lang="en-US" altLang="ja-JP" dirty="0" err="1"/>
              <a:t>mmWave</a:t>
            </a:r>
            <a:r>
              <a:rPr lang="en-US" altLang="ja-JP" dirty="0"/>
              <a:t> are discussed in [2-3]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pl-PL" dirty="0"/>
          </a:p>
        </p:txBody>
      </p:sp>
      <p:sp>
        <p:nvSpPr>
          <p:cNvPr id="4" name="Rectangle 3"/>
          <p:cNvSpPr/>
          <p:nvPr/>
        </p:nvSpPr>
        <p:spPr>
          <a:xfrm>
            <a:off x="838199" y="4465675"/>
            <a:ext cx="1071939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b="1" u="heavy" dirty="0">
                <a:solidFill>
                  <a:srgbClr val="0000FF"/>
                </a:solidFill>
                <a:ea typeface="Times New Roman" panose="02020603050405020304" pitchFamily="18" charset="0"/>
              </a:rPr>
              <a:t>[1] R4-1706222</a:t>
            </a:r>
            <a:r>
              <a:rPr lang="en-GB" sz="2000" b="1" dirty="0">
                <a:ea typeface="Times New Roman" panose="02020603050405020304" pitchFamily="18" charset="0"/>
              </a:rPr>
              <a:t> </a:t>
            </a:r>
            <a:r>
              <a:rPr lang="en-US" sz="2000" b="1" dirty="0">
                <a:ea typeface="Times New Roman" panose="02020603050405020304" pitchFamily="18" charset="0"/>
              </a:rPr>
              <a:t>WF on NR BS </a:t>
            </a:r>
            <a:r>
              <a:rPr lang="en-US" sz="2000" b="1" dirty="0" err="1">
                <a:ea typeface="Times New Roman" panose="02020603050405020304" pitchFamily="18" charset="0"/>
              </a:rPr>
              <a:t>mmW</a:t>
            </a:r>
            <a:r>
              <a:rPr lang="en-US" sz="2000" b="1" dirty="0">
                <a:ea typeface="Times New Roman" panose="02020603050405020304" pitchFamily="18" charset="0"/>
              </a:rPr>
              <a:t> unwanted emission, </a:t>
            </a:r>
            <a:r>
              <a:rPr lang="en-GB" sz="2000" dirty="0"/>
              <a:t>Nokia, Alcatel-Lucent Shanghai Bell</a:t>
            </a:r>
            <a:endParaRPr lang="en-GB" sz="2000" b="1" u="heavy" dirty="0">
              <a:solidFill>
                <a:srgbClr val="0000FF"/>
              </a:solidFill>
              <a:ea typeface="Times New Roman" panose="02020603050405020304" pitchFamily="18" charset="0"/>
              <a:hlinkClick r:id="rId2"/>
            </a:endParaRPr>
          </a:p>
          <a:p>
            <a:r>
              <a:rPr lang="en-GB" sz="2000" b="1" u="heavy" dirty="0">
                <a:solidFill>
                  <a:srgbClr val="0000FF"/>
                </a:solidFill>
                <a:ea typeface="Times New Roman" panose="02020603050405020304" pitchFamily="18" charset="0"/>
                <a:hlinkClick r:id="rId2"/>
              </a:rPr>
              <a:t>[2] R4-1706686</a:t>
            </a:r>
            <a:r>
              <a:rPr lang="en-GB" sz="2000" b="1" dirty="0">
                <a:ea typeface="Times New Roman" panose="02020603050405020304" pitchFamily="18" charset="0"/>
              </a:rPr>
              <a:t> BS </a:t>
            </a:r>
            <a:r>
              <a:rPr lang="en-GB" sz="2000" b="1" dirty="0" err="1">
                <a:ea typeface="Times New Roman" panose="02020603050405020304" pitchFamily="18" charset="0"/>
              </a:rPr>
              <a:t>mmWave</a:t>
            </a:r>
            <a:r>
              <a:rPr lang="en-GB" sz="2000" b="1" dirty="0">
                <a:ea typeface="Times New Roman" panose="02020603050405020304" pitchFamily="18" charset="0"/>
              </a:rPr>
              <a:t> unwanted emission, </a:t>
            </a:r>
            <a:r>
              <a:rPr lang="en-GB" sz="2000" dirty="0">
                <a:ea typeface="Times New Roman" panose="02020603050405020304" pitchFamily="18" charset="0"/>
              </a:rPr>
              <a:t>Huawei, </a:t>
            </a:r>
            <a:r>
              <a:rPr lang="en-GB" sz="2000" dirty="0" err="1">
                <a:ea typeface="Times New Roman" panose="02020603050405020304" pitchFamily="18" charset="0"/>
              </a:rPr>
              <a:t>HiSilicon</a:t>
            </a:r>
            <a:endParaRPr lang="en-GB" sz="2000" dirty="0">
              <a:ea typeface="Times New Roman" panose="02020603050405020304" pitchFamily="18" charset="0"/>
            </a:endParaRPr>
          </a:p>
          <a:p>
            <a:r>
              <a:rPr lang="en-GB" sz="2000" b="1" u="heavy" dirty="0">
                <a:hlinkClick r:id="rId3"/>
              </a:rPr>
              <a:t>[3] R4-1706846</a:t>
            </a:r>
            <a:r>
              <a:rPr lang="en-GB" sz="2000" b="1" dirty="0"/>
              <a:t> NR BS transmitter mask for </a:t>
            </a:r>
            <a:r>
              <a:rPr lang="en-GB" sz="2000" b="1" dirty="0" err="1"/>
              <a:t>mmWave</a:t>
            </a:r>
            <a:r>
              <a:rPr lang="en-GB" sz="2000" b="1" dirty="0"/>
              <a:t>, </a:t>
            </a:r>
            <a:r>
              <a:rPr lang="en-GB" sz="2000" dirty="0"/>
              <a:t>Nokia, Alcatel-Lucent Shanghai Bell</a:t>
            </a:r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val="9177589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 (1):</a:t>
            </a:r>
            <a:endParaRPr lang="pl-P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NR BS transmitter mask for </a:t>
            </a:r>
            <a:r>
              <a:rPr lang="en-US" dirty="0" err="1"/>
              <a:t>mmWave</a:t>
            </a:r>
            <a:r>
              <a:rPr lang="en-US" dirty="0"/>
              <a:t> should be defined taking into account following assumptions: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Mask should be linked with channel bandwidth </a:t>
            </a:r>
          </a:p>
          <a:p>
            <a:pPr lvl="1"/>
            <a:r>
              <a:rPr lang="en-US" dirty="0"/>
              <a:t>Boundary between OOB and spurious domain limits should be applied according </a:t>
            </a:r>
            <a:r>
              <a:rPr lang="en-GB" dirty="0"/>
              <a:t>ITU-R SM.1539 recommendation. </a:t>
            </a:r>
            <a:endParaRPr lang="en-US" dirty="0"/>
          </a:p>
          <a:p>
            <a:pPr lvl="1"/>
            <a:r>
              <a:rPr lang="en-US" dirty="0"/>
              <a:t>Spurious emission limits should be taken into account (when agreed)</a:t>
            </a:r>
          </a:p>
          <a:p>
            <a:pPr lvl="1"/>
            <a:r>
              <a:rPr lang="en-GB" dirty="0"/>
              <a:t>BS </a:t>
            </a:r>
            <a:r>
              <a:rPr lang="en-GB" dirty="0" err="1"/>
              <a:t>mmWave</a:t>
            </a:r>
            <a:r>
              <a:rPr lang="en-GB" dirty="0"/>
              <a:t> output power should be taken into account</a:t>
            </a:r>
          </a:p>
          <a:p>
            <a:pPr lvl="1"/>
            <a:r>
              <a:rPr lang="en-GB" dirty="0"/>
              <a:t>Frequency range up to</a:t>
            </a:r>
            <a:r>
              <a:rPr lang="en-US" dirty="0"/>
              <a:t> 52.6 GHz should be covered</a:t>
            </a:r>
          </a:p>
        </p:txBody>
      </p:sp>
    </p:spTree>
    <p:extLst>
      <p:ext uri="{BB962C8B-B14F-4D97-AF65-F5344CB8AC3E}">
        <p14:creationId xmlns:p14="http://schemas.microsoft.com/office/powerpoint/2010/main" val="27703789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Agreement (2):</a:t>
            </a:r>
            <a:endParaRPr lang="pl-P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Following variations for the BS transmitter mask tables should be use:</a:t>
            </a:r>
          </a:p>
          <a:p>
            <a:pPr lvl="1"/>
            <a:r>
              <a:rPr lang="en-US" dirty="0"/>
              <a:t>BS classes</a:t>
            </a:r>
          </a:p>
          <a:p>
            <a:pPr lvl="1"/>
            <a:r>
              <a:rPr lang="en-US" dirty="0"/>
              <a:t>Power levels</a:t>
            </a:r>
          </a:p>
          <a:p>
            <a:pPr lvl="1"/>
            <a:r>
              <a:rPr lang="en-US" dirty="0"/>
              <a:t>Frequency ranges</a:t>
            </a:r>
          </a:p>
          <a:p>
            <a:pPr marL="457200" lvl="1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Indoor/outdoor scenarios are not consider as variations for BS transmitter mask tables.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76414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217</Words>
  <Application>Microsoft Office PowerPoint</Application>
  <PresentationFormat>Widescreen</PresentationFormat>
  <Paragraphs>27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游ゴシック</vt:lpstr>
      <vt:lpstr>Office Theme</vt:lpstr>
      <vt:lpstr>PowerPoint Presentation</vt:lpstr>
      <vt:lpstr>Background</vt:lpstr>
      <vt:lpstr>Agreement (1):</vt:lpstr>
      <vt:lpstr>Agreement (2):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Golebiowski, Bartlomiej (Nokia - PL/Wroclaw)</dc:creator>
  <cp:lastModifiedBy>Golebiowski, Bartlomiej (Nokia - PL/Wroclaw)</cp:lastModifiedBy>
  <cp:revision>29</cp:revision>
  <dcterms:created xsi:type="dcterms:W3CDTF">2017-05-17T10:09:55Z</dcterms:created>
  <dcterms:modified xsi:type="dcterms:W3CDTF">2017-06-29T03:54:33Z</dcterms:modified>
</cp:coreProperties>
</file>