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53" autoAdjust="0"/>
  </p:normalViewPr>
  <p:slideViewPr>
    <p:cSldViewPr>
      <p:cViewPr varScale="1">
        <p:scale>
          <a:sx n="71" d="100"/>
          <a:sy n="71" d="100"/>
        </p:scale>
        <p:origin x="98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023DC0A-3C99-4DFA-B54C-FD4CE683CB02}" type="datetimeFigureOut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C38B5C-5388-4178-ACB2-BCF9D3C9D1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14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ea typeface="宋体" panose="02010600030101010101" pitchFamily="2" charset="-122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FB0CD2-F879-4066-9602-54DFDE3C1C57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40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A9D50BA-2B27-417A-8A1B-8438604CB924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406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51B9D31-9B64-4E2E-A5F9-FE6092BC22F9}" type="slidenum">
              <a:rPr lang="zh-CN" altLang="en-US" smtClean="0">
                <a:latin typeface="Calibri" panose="020F0502020204030204" pitchFamily="34" charset="0"/>
              </a:rPr>
              <a:pPr/>
              <a:t>4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03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26B82-208E-4F91-A9AF-0A940879E9EA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50B3E-369C-4DCC-ACA8-EAD571FE9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46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1E0C-31E7-4F67-9E3A-4976455E27D6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05319-9045-4495-945C-DF982CB50D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06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42AC6-4EDB-416E-95AC-25C04CD84BF2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1ADCA-3D61-44D2-BC5B-5CE44CC96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902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1C99F-40AC-4826-A2CC-469004748869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9DE4C-B7BB-4CF4-85FB-A415BC432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18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5B4F7-79F5-4B6C-83AC-35EC997CCE97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DFF35-EB29-4FD1-A03E-5F70634870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72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A8E1F-5188-4088-B6E9-ACBE066B0DB8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213EE-9863-4A82-89E1-4AB6691D0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5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20764-BDE5-4E1F-8F97-09292CE59C44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C677A-A45B-4E0D-BF32-D12F8CB912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86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1174-690F-4766-A28C-B93BEE0A1AE3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2FC5B-1E1F-498E-AEB4-BD4CD5CBB5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069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EAB5D-7C84-4BB9-B0EB-21BB5EDCF8E1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E51F6-6CFB-40FF-BACF-F891E382C0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846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CF7AC-A0A5-47A3-AEBB-926DA16E6976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55630-DC35-4AE7-9316-305004BA09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10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A19EC-C809-49D7-968E-B27FDE69D542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C967F-6C74-48C8-8C1B-74F93C2ADD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82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2DA8D8-43A1-4D30-B4A7-A3130DE38F2B}" type="datetime1">
              <a:rPr lang="zh-CN" altLang="en-US"/>
              <a:pPr>
                <a:defRPr/>
              </a:pPr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7ADF45-4DB1-491D-A0AE-484F7C925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22538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WF on 38.141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specification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structure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513" y="5156200"/>
            <a:ext cx="5545137" cy="793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Huawei</a:t>
            </a:r>
            <a:endParaRPr lang="en-US" altLang="zh-CN" dirty="0"/>
          </a:p>
        </p:txBody>
      </p:sp>
      <p:sp>
        <p:nvSpPr>
          <p:cNvPr id="3076" name="副标题 3"/>
          <p:cNvSpPr txBox="1">
            <a:spLocks/>
          </p:cNvSpPr>
          <p:nvPr/>
        </p:nvSpPr>
        <p:spPr bwMode="auto">
          <a:xfrm>
            <a:off x="133350" y="179388"/>
            <a:ext cx="87598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sz="2000" b="1" dirty="0"/>
              <a:t>3GPP TSG-RAN WG4 Meeting NR#2	</a:t>
            </a:r>
            <a:r>
              <a:rPr lang="en-US" sz="2000" b="1" dirty="0" smtClean="0"/>
              <a:t>		R4-1706956</a:t>
            </a:r>
            <a:endParaRPr lang="en-US" sz="2000" dirty="0"/>
          </a:p>
          <a:p>
            <a:pPr>
              <a:buNone/>
            </a:pPr>
            <a:r>
              <a:rPr lang="en-US" sz="2000" b="1" dirty="0"/>
              <a:t>Qingdao, China, 27 - 29 June, 2017 </a:t>
            </a:r>
            <a:endParaRPr lang="en-US" sz="2000" dirty="0"/>
          </a:p>
        </p:txBody>
      </p:sp>
      <p:sp>
        <p:nvSpPr>
          <p:cNvPr id="307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15B738-FED7-44AD-9AAB-D841FAE66F71}" type="slidenum">
              <a:rPr lang="zh-CN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宋体" panose="02010600030101010101" pitchFamily="2" charset="-122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  <a:extLst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Discussion on the structure of the TS 38.141 was triggered during RAN4#83 meeting in [1]</a:t>
            </a:r>
          </a:p>
          <a:p>
            <a:pPr eaLnBrk="1" hangingPunct="1">
              <a:defRPr/>
            </a:pPr>
            <a:r>
              <a:rPr lang="en-US" dirty="0" smtClean="0"/>
              <a:t>During this RAN4-NR#2 </a:t>
            </a:r>
            <a:r>
              <a:rPr lang="en-US" dirty="0" err="1" smtClean="0"/>
              <a:t>adhoc</a:t>
            </a:r>
            <a:r>
              <a:rPr lang="en-US" dirty="0" smtClean="0"/>
              <a:t> meeting, further improvement for the TS 38.141 skeleton were considered in [2], proposing to split the specification into two parts (following the AAS BS approach):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TS </a:t>
            </a:r>
            <a:r>
              <a:rPr lang="en-US" dirty="0" smtClean="0"/>
              <a:t>38.141-1: conducted BS testing 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TS </a:t>
            </a:r>
            <a:r>
              <a:rPr lang="en-US" dirty="0" smtClean="0"/>
              <a:t>38.141-2: radiated BS testing</a:t>
            </a:r>
            <a:endParaRPr lang="en-US" dirty="0"/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639BED-B9F7-4435-BB77-16F86CD6965C}" type="slidenum">
              <a:rPr lang="zh-CN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/>
              <a:t>Way </a:t>
            </a:r>
            <a:r>
              <a:rPr lang="en-US" altLang="zh-CN" dirty="0" smtClean="0"/>
              <a:t>forward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71488" y="908050"/>
            <a:ext cx="8201025" cy="5905500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dirty="0"/>
              <a:t>In order </a:t>
            </a:r>
            <a:r>
              <a:rPr lang="en-US" dirty="0" smtClean="0"/>
              <a:t>to progress the work on the NR BS test specification, it is proposed to agree on the structure of the TS 38.141 specification: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b="1" dirty="0" smtClean="0"/>
              <a:t>Proposal 1</a:t>
            </a:r>
            <a:r>
              <a:rPr lang="en-US" dirty="0" smtClean="0"/>
              <a:t>: TS 38.141 test specification for the NR BS will be composed of two parts: </a:t>
            </a:r>
          </a:p>
          <a:p>
            <a:pPr eaLnBrk="1" hangingPunct="1">
              <a:buFontTx/>
              <a:buChar char="-"/>
              <a:defRPr/>
            </a:pPr>
            <a:r>
              <a:rPr lang="en-US" dirty="0"/>
              <a:t>38.141-1: </a:t>
            </a:r>
            <a:r>
              <a:rPr lang="en-US" dirty="0" smtClean="0"/>
              <a:t>NR Base </a:t>
            </a:r>
            <a:r>
              <a:rPr lang="en-US" dirty="0"/>
              <a:t>Station (BS) conformance </a:t>
            </a:r>
            <a:r>
              <a:rPr lang="en-US" dirty="0" smtClean="0"/>
              <a:t>testing Part </a:t>
            </a:r>
            <a:r>
              <a:rPr lang="en-US" dirty="0"/>
              <a:t>1: Conducted conformance </a:t>
            </a:r>
            <a:r>
              <a:rPr lang="en-US" dirty="0" smtClean="0"/>
              <a:t>testing</a:t>
            </a:r>
            <a:endParaRPr lang="en-US" dirty="0"/>
          </a:p>
          <a:p>
            <a:pPr eaLnBrk="1" hangingPunct="1">
              <a:buFontTx/>
              <a:buChar char="-"/>
              <a:defRPr/>
            </a:pPr>
            <a:r>
              <a:rPr lang="en-US" dirty="0"/>
              <a:t>38.141-2: </a:t>
            </a:r>
            <a:r>
              <a:rPr lang="en-US" dirty="0" smtClean="0"/>
              <a:t>NR Base </a:t>
            </a:r>
            <a:r>
              <a:rPr lang="en-US" dirty="0"/>
              <a:t>Station (BS) conformance </a:t>
            </a:r>
            <a:r>
              <a:rPr lang="en-US" dirty="0" smtClean="0"/>
              <a:t>testing Part </a:t>
            </a:r>
            <a:r>
              <a:rPr lang="en-US" dirty="0"/>
              <a:t>2: Radiated conformance </a:t>
            </a:r>
            <a:r>
              <a:rPr lang="en-US" dirty="0" smtClean="0"/>
              <a:t>testing</a:t>
            </a:r>
            <a:endParaRPr lang="en-US" dirty="0"/>
          </a:p>
          <a:p>
            <a:pPr marL="0" indent="0" eaLnBrk="1" hangingPunct="1">
              <a:buNone/>
              <a:defRPr/>
            </a:pPr>
            <a:r>
              <a:rPr lang="en-US" b="1" dirty="0" smtClean="0"/>
              <a:t>Proposal 2: </a:t>
            </a:r>
            <a:r>
              <a:rPr lang="en-US" dirty="0" smtClean="0"/>
              <a:t>Based on Proposal 1, skeleton for the TS 38.141 will be proposed for the RAN4#84 meeting (08/2017) with the intention to follow specification rules including obtaining individual specification number for each part. </a:t>
            </a:r>
          </a:p>
        </p:txBody>
      </p:sp>
      <p:sp>
        <p:nvSpPr>
          <p:cNvPr id="6148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5158D8-E82F-466C-B760-CDE35F30377E}" type="slidenum">
              <a:rPr lang="zh-CN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71488" y="908050"/>
            <a:ext cx="8201025" cy="5184775"/>
          </a:xfrm>
        </p:spPr>
        <p:txBody>
          <a:bodyPr/>
          <a:lstStyle/>
          <a:p>
            <a:pPr marL="0" lvl="1" indent="0" eaLnBrk="1" hangingPunct="1">
              <a:buClr>
                <a:srgbClr val="777777"/>
              </a:buClr>
              <a:buSzPct val="60000"/>
              <a:buNone/>
            </a:pPr>
            <a:r>
              <a:rPr lang="en-US" altLang="zh-CN" sz="2400" dirty="0" smtClean="0"/>
              <a:t>[1]	</a:t>
            </a:r>
            <a:r>
              <a:rPr lang="en-US" altLang="en-US" sz="2400" dirty="0" smtClean="0">
                <a:ea typeface="宋体" panose="02010600030101010101" pitchFamily="2" charset="-122"/>
              </a:rPr>
              <a:t> </a:t>
            </a:r>
            <a:r>
              <a:rPr lang="en-US" altLang="zh-CN" sz="2400" dirty="0" smtClean="0"/>
              <a:t>R4-1705295	TS skeleton for 38.141 v0.0.1</a:t>
            </a:r>
          </a:p>
          <a:p>
            <a:pPr marL="0" lvl="1" indent="0" eaLnBrk="1" hangingPunct="1">
              <a:buClr>
                <a:srgbClr val="777777"/>
              </a:buClr>
              <a:buSzPct val="60000"/>
              <a:buNone/>
            </a:pPr>
            <a:r>
              <a:rPr lang="en-US" altLang="zh-CN" sz="2400" dirty="0" smtClean="0"/>
              <a:t>[2]	R4-1706679 	Motivation for the structure of the NR BS test specification</a:t>
            </a:r>
          </a:p>
          <a:p>
            <a:pPr marL="0" lvl="1" indent="0" eaLnBrk="1" hangingPunct="1">
              <a:buClr>
                <a:srgbClr val="777777"/>
              </a:buClr>
              <a:buSzPct val="60000"/>
              <a:buNone/>
            </a:pPr>
            <a:r>
              <a:rPr lang="en-US" altLang="zh-CN" sz="2400" dirty="0" smtClean="0"/>
              <a:t>[3]	R4-1706680	</a:t>
            </a:r>
            <a:r>
              <a:rPr lang="nn-NO" altLang="zh-CN" sz="2400" dirty="0" smtClean="0"/>
              <a:t>NR BS TS 38.141 v0.0.2 - skeleton</a:t>
            </a:r>
            <a:endParaRPr lang="en-US" altLang="zh-CN" sz="2400" dirty="0" smtClean="0"/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23A6AD-9F6A-471A-B1A5-2C29ECF1C117}" type="slidenum">
              <a:rPr lang="zh-CN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12446</TotalTime>
  <Words>204</Words>
  <Application>Microsoft Office PowerPoint</Application>
  <PresentationFormat>On-screen Show (4:3)</PresentationFormat>
  <Paragraphs>26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Microsoft YaHei</vt:lpstr>
      <vt:lpstr>宋体</vt:lpstr>
      <vt:lpstr>Arial</vt:lpstr>
      <vt:lpstr>Calibri</vt:lpstr>
      <vt:lpstr>Office 主题</vt:lpstr>
      <vt:lpstr>WF on 38.141 specification structure 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Steven Chen</cp:lastModifiedBy>
  <cp:revision>189</cp:revision>
  <dcterms:created xsi:type="dcterms:W3CDTF">2017-02-25T05:46:20Z</dcterms:created>
  <dcterms:modified xsi:type="dcterms:W3CDTF">2017-06-29T03:26:44Z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1497600295</vt:lpwstr>
  </property>
</Properties>
</file>