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BS ACLR and ACS for </a:t>
            </a:r>
            <a:r>
              <a:rPr lang="en-GB" dirty="0" err="1"/>
              <a:t>mmWave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Alcatel-Lucent Shanghai 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NR AH Meeting#2</a:t>
            </a:r>
            <a:r>
              <a:rPr lang="en-US" altLang="sv-SE" b="1" dirty="0">
                <a:cs typeface="Arial" panose="020B0604020202020204" pitchFamily="34" charset="0"/>
              </a:rPr>
              <a:t>                                                    </a:t>
            </a:r>
            <a:r>
              <a:rPr lang="en-GB" altLang="sv-SE" b="1" dirty="0">
                <a:cs typeface="Arial" panose="020B0604020202020204" pitchFamily="34" charset="0"/>
              </a:rPr>
              <a:t>Qingdao, China, 27 - 29 June, 2017</a:t>
            </a:r>
            <a:endParaRPr lang="en-US" altLang="sv-SE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b="1" dirty="0"/>
              <a:t>Agenda Item:	3.2.5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R4-1706954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 on </a:t>
            </a:r>
            <a:r>
              <a:rPr lang="en-GB" dirty="0" err="1"/>
              <a:t>mmWave</a:t>
            </a:r>
            <a:r>
              <a:rPr lang="en-GB" dirty="0"/>
              <a:t> NR BS ACLR and ACS has been discussed in RAN4 NR AH#2:</a:t>
            </a:r>
          </a:p>
          <a:p>
            <a:pPr lvl="1"/>
            <a:r>
              <a:rPr lang="en-GB" dirty="0"/>
              <a:t>[1]	R4-1706565	Proposals on </a:t>
            </a:r>
            <a:r>
              <a:rPr lang="en-GB" dirty="0" err="1"/>
              <a:t>mmWave</a:t>
            </a:r>
            <a:r>
              <a:rPr lang="en-GB" dirty="0"/>
              <a:t> NR BS ACLR and ACS	Nokia, Alcatel-Lucent Shanghai Bell</a:t>
            </a:r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ACLR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FFS whether to specify the </a:t>
            </a:r>
            <a:r>
              <a:rPr lang="en-US" dirty="0"/>
              <a:t>the absolute limit of the </a:t>
            </a:r>
            <a:r>
              <a:rPr lang="en-GB" dirty="0"/>
              <a:t>ACLR requirements </a:t>
            </a:r>
            <a:r>
              <a:rPr lang="en-US" dirty="0"/>
              <a:t>for </a:t>
            </a:r>
            <a:r>
              <a:rPr lang="en-GB" dirty="0"/>
              <a:t>each NR BS class.</a:t>
            </a:r>
          </a:p>
          <a:p>
            <a:pPr lvl="1"/>
            <a:r>
              <a:rPr lang="en-GB" dirty="0"/>
              <a:t>If agreed to be specified, the absolute limit should ensure the BS will not cause larger interference (in terms of absolute power) to the co-existing system than the one allowed in the BS spectrum emission mask limit, while ensuring the ACLR requirements are not over-stringent for small cell BS with low power.</a:t>
            </a:r>
          </a:p>
          <a:p>
            <a:r>
              <a:rPr lang="en-US" dirty="0"/>
              <a:t>To align the frequency ranges of the ACLR requirements with the RAN4 response to WP5D, which are 24.24 – 33.4 GHz and 37 – 52.6 GHz.</a:t>
            </a:r>
          </a:p>
          <a:p>
            <a:pPr lvl="1"/>
            <a:r>
              <a:rPr lang="en-US" dirty="0"/>
              <a:t>28dBc for 24.24 – 33.4 GHz frequency range.</a:t>
            </a:r>
          </a:p>
          <a:p>
            <a:pPr lvl="1"/>
            <a:r>
              <a:rPr lang="en-US" dirty="0"/>
              <a:t>26dBc for 37 – 52.6 GHz frequency range.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ACS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FFS whether the methodology agreed for </a:t>
            </a:r>
            <a:r>
              <a:rPr lang="en-GB" dirty="0" err="1"/>
              <a:t>eAAS</a:t>
            </a:r>
            <a:r>
              <a:rPr lang="en-GB" dirty="0"/>
              <a:t> WI to calculate the wanted and interfering signal power levels for the radiated ACS requirements can be adopted here. </a:t>
            </a:r>
          </a:p>
          <a:p>
            <a:r>
              <a:rPr lang="en-US" dirty="0"/>
              <a:t>To align the frequency ranges of the ACS requirements with the RAN4 response to WP5D, which are 24.24 – 33.4 GHz and 37 – 52.6 GHz.</a:t>
            </a:r>
          </a:p>
          <a:p>
            <a:pPr lvl="1"/>
            <a:r>
              <a:rPr lang="en-US" dirty="0"/>
              <a:t>24dBc for 24.24 – 33.4 GHz frequency range.</a:t>
            </a:r>
          </a:p>
          <a:p>
            <a:pPr lvl="1"/>
            <a:r>
              <a:rPr lang="en-US" dirty="0"/>
              <a:t>23dBc for 37 – 52.6 GHz frequency range.</a:t>
            </a:r>
          </a:p>
        </p:txBody>
      </p:sp>
    </p:spTree>
    <p:extLst>
      <p:ext uri="{BB962C8B-B14F-4D97-AF65-F5344CB8AC3E}">
        <p14:creationId xmlns:p14="http://schemas.microsoft.com/office/powerpoint/2010/main" val="2805888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261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BS ACLR and ACS for mmWave</vt:lpstr>
      <vt:lpstr>Background</vt:lpstr>
      <vt:lpstr>Way forward on BS ACLR</vt:lpstr>
      <vt:lpstr>Way forward on BS ACS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104</cp:revision>
  <dcterms:created xsi:type="dcterms:W3CDTF">2016-11-16T01:29:09Z</dcterms:created>
  <dcterms:modified xsi:type="dcterms:W3CDTF">2017-06-29T01:31:45Z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