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236" autoAdjust="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45492-F328-421D-997C-FD8F09562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8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on NR Sub- 6 GHz MPR simulation assumptions for </a:t>
            </a:r>
            <a:r>
              <a:rPr lang="en-US" altLang="ja-JP" b="1" dirty="0" err="1"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 impairments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Nokia, Alcatel-Lucent Shanghai Bell, Skyworks Solutions, Inc.</a:t>
            </a: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b="1" dirty="0"/>
              <a:t>R4-1706933</a:t>
            </a:r>
          </a:p>
          <a:p>
            <a:pPr algn="ctr"/>
            <a:r>
              <a:rPr lang="en-US" altLang="ja-JP" b="1" dirty="0"/>
              <a:t>Document for:</a:t>
            </a:r>
            <a:r>
              <a:rPr lang="en-US" altLang="ja-JP" dirty="0"/>
              <a:t> </a:t>
            </a:r>
            <a:r>
              <a:rPr lang="en-US" altLang="ja-JP" b="1" dirty="0"/>
              <a:t>Approval</a:t>
            </a:r>
            <a:endParaRPr lang="ja-JP" altLang="en-US" b="1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0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3GPP TSG-RAN WG4 Meeting NR #2</a:t>
            </a:r>
          </a:p>
          <a:p>
            <a:r>
              <a:rPr lang="en-US" altLang="zh-CN" b="1" dirty="0"/>
              <a:t>Qingdao, China, 27 - 29 June, 2017</a:t>
            </a:r>
            <a:endParaRPr lang="zh-CN" altLang="zh-CN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1700808"/>
            <a:ext cx="8075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Use standard LTE UE assumtions for PA linearity, IQ-Image and LO lekage </a:t>
            </a:r>
            <a:r>
              <a:rPr lang="fi-FI" dirty="0" smtClean="0"/>
              <a:t>or Use </a:t>
            </a:r>
            <a:r>
              <a:rPr lang="fi-FI" dirty="0"/>
              <a:t>UE assumptions as proposed in </a:t>
            </a:r>
            <a:r>
              <a:rPr lang="fi-FI" dirty="0" smtClean="0"/>
              <a:t>R4-1706690.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rgbClr val="FF0000"/>
                </a:solidFill>
              </a:rPr>
              <a:t>Type and the details conditions of BB filter needs to be provided together with the simulation results as much as possible.</a:t>
            </a:r>
            <a:endParaRPr lang="fi-FI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823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</TotalTime>
  <Words>91</Words>
  <Application>Microsoft Office PowerPoint</Application>
  <PresentationFormat>画面に合わせる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Meiryo UI</vt:lpstr>
      <vt:lpstr>ＭＳ Ｐゴシック</vt:lpstr>
      <vt:lpstr>宋体</vt:lpstr>
      <vt:lpstr>Arial</vt:lpstr>
      <vt:lpstr>Calibri</vt:lpstr>
      <vt:lpstr>Office 主题</vt:lpstr>
      <vt:lpstr>WF on NR Sub- 6 GHz MPR simulation assumptions for Tx impairments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hiromasa</cp:lastModifiedBy>
  <cp:revision>309</cp:revision>
  <dcterms:created xsi:type="dcterms:W3CDTF">2017-05-16T10:48:23Z</dcterms:created>
  <dcterms:modified xsi:type="dcterms:W3CDTF">2017-06-29T04:16:04Z</dcterms:modified>
</cp:coreProperties>
</file>