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8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on NR Sub- 6 GHz MPR simulation assumptions for </a:t>
            </a:r>
            <a:r>
              <a:rPr lang="en-US" altLang="ja-JP" b="1" dirty="0" err="1">
                <a:ea typeface="Meiryo UI" pitchFamily="50" charset="-128"/>
                <a:cs typeface="Meiryo UI" pitchFamily="50" charset="-128"/>
              </a:rPr>
              <a:t>Tx</a:t>
            </a:r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 impairments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Nokia, Alcatel-Lucent Shanghai Bell, Skyworks Solutions, Inc.</a:t>
            </a:r>
            <a:endParaRPr lang="en-US" altLang="ja-JP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b="1" dirty="0"/>
              <a:t>R4-1706933</a:t>
            </a:r>
          </a:p>
          <a:p>
            <a:pPr algn="ctr"/>
            <a:r>
              <a:rPr lang="en-US" altLang="ja-JP" b="1" dirty="0"/>
              <a:t>Document for:</a:t>
            </a:r>
            <a:r>
              <a:rPr lang="en-US" altLang="ja-JP" dirty="0"/>
              <a:t> </a:t>
            </a:r>
            <a:r>
              <a:rPr lang="en-US" altLang="ja-JP" b="1" dirty="0"/>
              <a:t>Approval</a:t>
            </a:r>
            <a:endParaRPr lang="ja-JP" altLang="en-US" b="1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0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3GPP TSG-RAN WG4 Meeting NR #2</a:t>
            </a:r>
          </a:p>
          <a:p>
            <a:r>
              <a:rPr lang="en-US" altLang="zh-CN" b="1" dirty="0"/>
              <a:t>Qingdao, China, 27 - 29 June, 2017</a:t>
            </a:r>
            <a:endParaRPr lang="zh-CN" altLang="zh-CN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1700808"/>
            <a:ext cx="74812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Use</a:t>
            </a:r>
            <a:r>
              <a:rPr lang="fi-FI" dirty="0"/>
              <a:t> </a:t>
            </a:r>
            <a:r>
              <a:rPr lang="fi-FI" dirty="0" err="1"/>
              <a:t>standard</a:t>
            </a:r>
            <a:r>
              <a:rPr lang="fi-FI" dirty="0"/>
              <a:t> LTE UE </a:t>
            </a:r>
            <a:r>
              <a:rPr lang="fi-FI" dirty="0" err="1"/>
              <a:t>assumtions</a:t>
            </a:r>
            <a:r>
              <a:rPr lang="fi-FI" dirty="0"/>
              <a:t> for PA </a:t>
            </a:r>
            <a:r>
              <a:rPr lang="fi-FI" dirty="0" err="1"/>
              <a:t>linearity</a:t>
            </a:r>
            <a:r>
              <a:rPr lang="fi-FI" dirty="0"/>
              <a:t>, IQ-Image and LO </a:t>
            </a:r>
            <a:r>
              <a:rPr lang="fi-FI" dirty="0" err="1"/>
              <a:t>lekage</a:t>
            </a:r>
            <a:r>
              <a:rPr lang="fi-FI" dirty="0"/>
              <a:t> </a:t>
            </a:r>
            <a:r>
              <a:rPr lang="fi-FI" dirty="0" err="1"/>
              <a:t>or</a:t>
            </a:r>
            <a:endParaRPr lang="fi-FI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/>
              <a:t>Use</a:t>
            </a:r>
            <a:r>
              <a:rPr lang="fi-FI" dirty="0"/>
              <a:t> UE </a:t>
            </a:r>
            <a:r>
              <a:rPr lang="fi-FI" dirty="0" err="1"/>
              <a:t>assumptions</a:t>
            </a:r>
            <a:r>
              <a:rPr lang="fi-FI" dirty="0"/>
              <a:t> as </a:t>
            </a:r>
            <a:r>
              <a:rPr lang="fi-FI" dirty="0" err="1"/>
              <a:t>proposed</a:t>
            </a:r>
            <a:r>
              <a:rPr lang="fi-FI" dirty="0"/>
              <a:t> in </a:t>
            </a:r>
            <a:r>
              <a:rPr lang="fi-FI" dirty="0"/>
              <a:t>R4-1706690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CIM3= 60 </a:t>
            </a:r>
            <a:r>
              <a:rPr lang="fi-FI" dirty="0" err="1"/>
              <a:t>dBc</a:t>
            </a:r>
            <a:r>
              <a:rPr lang="fi-FI" dirty="0"/>
              <a:t> </a:t>
            </a:r>
            <a:r>
              <a:rPr lang="fi-FI" dirty="0" err="1"/>
              <a:t>up</a:t>
            </a:r>
            <a:r>
              <a:rPr lang="fi-FI" dirty="0"/>
              <a:t> to 3.8 GHz (Band 43). </a:t>
            </a:r>
            <a:r>
              <a:rPr lang="fi-FI" dirty="0" err="1"/>
              <a:t>Above</a:t>
            </a:r>
            <a:r>
              <a:rPr lang="fi-FI" dirty="0"/>
              <a:t> 3.8 GHz FFS.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63823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1739</TotalTime>
  <Words>84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Meiryo UI</vt:lpstr>
      <vt:lpstr>ＭＳ Ｐゴシック</vt:lpstr>
      <vt:lpstr>宋体</vt:lpstr>
      <vt:lpstr>Arial</vt:lpstr>
      <vt:lpstr>Calibri</vt:lpstr>
      <vt:lpstr>Office 主题</vt:lpstr>
      <vt:lpstr>WF on NR Sub- 6 GHz MPR simulation assumptions for Tx impairments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Vasenkari, Petri J. (Nokia - FI/Espoo)</cp:lastModifiedBy>
  <cp:revision>307</cp:revision>
  <dcterms:created xsi:type="dcterms:W3CDTF">2017-05-16T10:48:23Z</dcterms:created>
  <dcterms:modified xsi:type="dcterms:W3CDTF">2017-06-29T03:43:07Z</dcterms:modified>
</cp:coreProperties>
</file>