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4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66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43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55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81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80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23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97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268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1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11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0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Further clarification on the aggregated wideband operation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</a:t>
            </a:r>
            <a:r>
              <a:rPr lang="en-GB" dirty="0"/>
              <a:t>Alcatel-Lucent Shanghai Bell</a:t>
            </a:r>
            <a:r>
              <a:rPr lang="en-US" dirty="0"/>
              <a:t>, []</a:t>
            </a:r>
          </a:p>
        </p:txBody>
      </p:sp>
      <p:sp>
        <p:nvSpPr>
          <p:cNvPr id="4" name="Rectangle 3"/>
          <p:cNvSpPr/>
          <p:nvPr/>
        </p:nvSpPr>
        <p:spPr>
          <a:xfrm>
            <a:off x="9280478" y="220183"/>
            <a:ext cx="2752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/>
              <a:t>R4-1706927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184" y="122627"/>
            <a:ext cx="3643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NR AH #2</a:t>
            </a:r>
          </a:p>
          <a:p>
            <a:r>
              <a:rPr lang="en-US" dirty="0"/>
              <a:t>Qingdao, China, 27 - 29 June, 2017</a:t>
            </a:r>
          </a:p>
        </p:txBody>
      </p:sp>
    </p:spTree>
    <p:extLst>
      <p:ext uri="{BB962C8B-B14F-4D97-AF65-F5344CB8AC3E}">
        <p14:creationId xmlns:p14="http://schemas.microsoft.com/office/powerpoint/2010/main" val="2635415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LS from RAN1</a:t>
            </a:r>
          </a:p>
          <a:p>
            <a:pPr lvl="1"/>
            <a:r>
              <a:rPr lang="en-US" sz="1800" dirty="0"/>
              <a:t>R1-1706615		LS on Wideband Operating Options</a:t>
            </a:r>
          </a:p>
          <a:p>
            <a:r>
              <a:rPr lang="en-US" sz="2400" dirty="0"/>
              <a:t>WF in RAN4#83</a:t>
            </a:r>
          </a:p>
          <a:p>
            <a:pPr lvl="1"/>
            <a:r>
              <a:rPr lang="en-US" sz="1800" dirty="0"/>
              <a:t>R4-1706321		WF on Channel Bandwidth, Qualcomm Incorporated </a:t>
            </a:r>
          </a:p>
          <a:p>
            <a:r>
              <a:rPr lang="en-US" sz="2400" dirty="0"/>
              <a:t>Contributions in RAN4 NR AH#2</a:t>
            </a:r>
          </a:p>
          <a:p>
            <a:pPr lvl="1"/>
            <a:r>
              <a:rPr lang="en-GB" sz="1800" dirty="0"/>
              <a:t>R4-1706831		Clarification on wider band operations	NTT DOCOMO INC.</a:t>
            </a:r>
            <a:endParaRPr lang="en-US" sz="1800" dirty="0"/>
          </a:p>
          <a:p>
            <a:pPr lvl="1"/>
            <a:r>
              <a:rPr lang="en-GB" sz="1800" dirty="0"/>
              <a:t>R4-1706646		Discussion on wideband operation	Samsung</a:t>
            </a:r>
            <a:endParaRPr lang="en-US" sz="1800" dirty="0"/>
          </a:p>
          <a:p>
            <a:pPr lvl="1"/>
            <a:r>
              <a:rPr lang="en-GB" sz="1800" dirty="0"/>
              <a:t>R4-1706852		Discussion UE bandwidth capability	Nokia, Alcatel-Lucent Shanghai Bell</a:t>
            </a:r>
          </a:p>
          <a:p>
            <a:pPr lvl="1"/>
            <a:endParaRPr lang="en-GB" sz="1800" dirty="0"/>
          </a:p>
          <a:p>
            <a:r>
              <a:rPr lang="en-US" sz="2400" dirty="0"/>
              <a:t>In RAN4 NR AH#2 meeting , wide band operation has been discussed in terms of spectrum utilization, guard band, specification impact, UE capability and </a:t>
            </a:r>
            <a:r>
              <a:rPr lang="en-US" sz="2400" dirty="0" err="1"/>
              <a:t>gNB</a:t>
            </a:r>
            <a:r>
              <a:rPr lang="en-US" sz="2400" dirty="0"/>
              <a:t> impact.</a:t>
            </a:r>
          </a:p>
          <a:p>
            <a:endParaRPr lang="en-US" sz="22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125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analysis in RAN4#84 regarding the following issues.</a:t>
            </a:r>
          </a:p>
        </p:txBody>
      </p:sp>
    </p:spTree>
    <p:extLst>
      <p:ext uri="{BB962C8B-B14F-4D97-AF65-F5344CB8AC3E}">
        <p14:creationId xmlns:p14="http://schemas.microsoft.com/office/powerpoint/2010/main" val="170391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6224"/>
            <a:ext cx="10515600" cy="5982122"/>
          </a:xfrm>
        </p:spPr>
        <p:txBody>
          <a:bodyPr>
            <a:normAutofit/>
          </a:bodyPr>
          <a:lstStyle/>
          <a:p>
            <a:r>
              <a:rPr lang="en-US" dirty="0"/>
              <a:t>Spectrum Utilization in wideband operation</a:t>
            </a:r>
          </a:p>
          <a:p>
            <a:pPr lvl="1"/>
            <a:r>
              <a:rPr lang="en-US" dirty="0"/>
              <a:t>What is the spectrum utilization (or transmission bandwidth) in aggregated bandwidth?</a:t>
            </a:r>
          </a:p>
          <a:p>
            <a:pPr lvl="1"/>
            <a:r>
              <a:rPr lang="en-US" dirty="0"/>
              <a:t>Is it the same as the single channel bandwidth? </a:t>
            </a:r>
          </a:p>
          <a:p>
            <a:pPr lvl="1"/>
            <a:r>
              <a:rPr lang="en-US" dirty="0"/>
              <a:t>What is the spectrum utilization for the aggregated bandwidth more than the maximum channel bandwidth?</a:t>
            </a:r>
          </a:p>
          <a:p>
            <a:r>
              <a:rPr lang="en-US" dirty="0"/>
              <a:t>Guard band size in wideband operation</a:t>
            </a:r>
          </a:p>
          <a:p>
            <a:pPr lvl="1"/>
            <a:r>
              <a:rPr lang="en-US" dirty="0"/>
              <a:t>What is the guard band size between CCs in wideband operation?</a:t>
            </a:r>
          </a:p>
          <a:p>
            <a:pPr lvl="2"/>
            <a:r>
              <a:rPr lang="en-US" dirty="0"/>
              <a:t>Note: This may depend on the channel raster.</a:t>
            </a:r>
          </a:p>
          <a:p>
            <a:pPr lvl="1"/>
            <a:r>
              <a:rPr lang="en-US" dirty="0"/>
              <a:t>Is zero guard band mandated for UE and/or BS?</a:t>
            </a:r>
          </a:p>
          <a:p>
            <a:r>
              <a:rPr lang="en-US" dirty="0"/>
              <a:t>RF requirements for aggregated wideband operation</a:t>
            </a:r>
          </a:p>
          <a:p>
            <a:pPr lvl="1"/>
            <a:r>
              <a:rPr lang="en-US" dirty="0"/>
              <a:t>What RF requirement for UE and BS is specified for wideband operation?</a:t>
            </a:r>
          </a:p>
          <a:p>
            <a:pPr lvl="1"/>
            <a:r>
              <a:rPr lang="en-US" dirty="0"/>
              <a:t>Is it the same as the single channel bandwidth?</a:t>
            </a:r>
          </a:p>
          <a:p>
            <a:pPr lvl="1"/>
            <a:r>
              <a:rPr lang="en-US" dirty="0"/>
              <a:t>Is it based on zero guard band or is it based on a particular component carrier spacing?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354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6224"/>
            <a:ext cx="10515600" cy="5809322"/>
          </a:xfrm>
        </p:spPr>
        <p:txBody>
          <a:bodyPr>
            <a:normAutofit/>
          </a:bodyPr>
          <a:lstStyle/>
          <a:p>
            <a:r>
              <a:rPr lang="en-US" dirty="0"/>
              <a:t>UE capability for aggregated wideband operation</a:t>
            </a:r>
          </a:p>
          <a:p>
            <a:pPr lvl="1"/>
            <a:r>
              <a:rPr lang="en-US" dirty="0"/>
              <a:t>What UE capability is defined for aggregated wideband operation?</a:t>
            </a:r>
          </a:p>
          <a:p>
            <a:pPr lvl="1"/>
            <a:r>
              <a:rPr lang="en-US" dirty="0"/>
              <a:t>Are there different types of UEs (e.g., 1x400MHz, 2x200MHz and 4x100MHz)?</a:t>
            </a:r>
          </a:p>
          <a:p>
            <a:pPr lvl="1"/>
            <a:r>
              <a:rPr lang="en-US" dirty="0"/>
              <a:t>Can 1x400MHz UE also operate as 2x200MHz and 4x100MHz?</a:t>
            </a:r>
          </a:p>
          <a:p>
            <a:pPr lvl="1"/>
            <a:r>
              <a:rPr lang="en-US" dirty="0"/>
              <a:t>What CC bandwidth combinations are supported for aggregated wideband operation?</a:t>
            </a:r>
          </a:p>
          <a:p>
            <a:pPr lvl="1"/>
            <a:r>
              <a:rPr lang="en-US" dirty="0"/>
              <a:t>Is any combination of defined UE channel bandwidths allowed?</a:t>
            </a:r>
          </a:p>
          <a:p>
            <a:pPr lvl="1"/>
            <a:r>
              <a:rPr lang="en-US" dirty="0"/>
              <a:t>Does UE support all combinations?</a:t>
            </a:r>
          </a:p>
          <a:p>
            <a:r>
              <a:rPr lang="en-US" dirty="0"/>
              <a:t>Impact to </a:t>
            </a:r>
            <a:r>
              <a:rPr lang="en-US" dirty="0" err="1"/>
              <a:t>gNB</a:t>
            </a:r>
            <a:r>
              <a:rPr lang="en-US" dirty="0"/>
              <a:t> scheduling</a:t>
            </a:r>
          </a:p>
          <a:p>
            <a:pPr lvl="1"/>
            <a:r>
              <a:rPr lang="en-US" dirty="0"/>
              <a:t>How does </a:t>
            </a:r>
            <a:r>
              <a:rPr lang="en-US" dirty="0" err="1"/>
              <a:t>gNB</a:t>
            </a:r>
            <a:r>
              <a:rPr lang="en-US" dirty="0"/>
              <a:t> handle  different types of UEs?</a:t>
            </a:r>
          </a:p>
          <a:p>
            <a:pPr lvl="1"/>
            <a:r>
              <a:rPr lang="en-US" dirty="0"/>
              <a:t>Is there any impact to BS implementation?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0515600" cy="746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821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</TotalTime>
  <Words>275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Further clarification on the aggregated wideband operation</vt:lpstr>
      <vt:lpstr>Background</vt:lpstr>
      <vt:lpstr>Way-forward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Further clarification on the wideband operation</dc:title>
  <dc:creator>Nokia</dc:creator>
  <cp:lastModifiedBy>Nokia</cp:lastModifiedBy>
  <cp:revision>33</cp:revision>
  <dcterms:created xsi:type="dcterms:W3CDTF">2017-06-27T11:45:14Z</dcterms:created>
  <dcterms:modified xsi:type="dcterms:W3CDTF">2017-06-29T05:46:36Z</dcterms:modified>
</cp:coreProperties>
</file>