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58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38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8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8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85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46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198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49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28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66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E7723-8E4D-403F-924D-ADCBE80F0F1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B8940-1842-4357-A3A0-7A631B71D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3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 bandwidths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R4-1706926</a:t>
            </a:r>
          </a:p>
        </p:txBody>
      </p:sp>
    </p:spTree>
    <p:extLst>
      <p:ext uri="{BB962C8B-B14F-4D97-AF65-F5344CB8AC3E}">
        <p14:creationId xmlns:p14="http://schemas.microsoft.com/office/powerpoint/2010/main" val="1410915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has been agreed that in NR, it will be possible to support UEs whose maximum channel bandwidth is lower than the maximum channel bandwidth supported by the BS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65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The specification enables a BS operating a certain bandwidth (temporarily called “BS channel bandwidth” here) The “BS channel bandwidth” may (subject to suitable requirements being derived) differ from UE channel bandwidths</a:t>
            </a:r>
          </a:p>
          <a:p>
            <a:pPr lvl="1"/>
            <a:r>
              <a:rPr lang="en-US" dirty="0"/>
              <a:t>All subcarriers within the “BS channel bandwidth” are all coherent</a:t>
            </a:r>
          </a:p>
          <a:p>
            <a:pPr lvl="2"/>
            <a:r>
              <a:rPr lang="en-US" dirty="0"/>
              <a:t>This is true whether 1 or multiple carriers are transmitted within the “BS channel bandwidth”</a:t>
            </a:r>
          </a:p>
          <a:p>
            <a:pPr lvl="1"/>
            <a:r>
              <a:rPr lang="en-US" dirty="0"/>
              <a:t>UEs may be allocated to sub-portions of the BS channel bandwidth (“UE channel bandwidth”)</a:t>
            </a:r>
          </a:p>
          <a:p>
            <a:pPr lvl="1"/>
            <a:r>
              <a:rPr lang="en-US" dirty="0"/>
              <a:t>The BS RF bandwidth may consist of several “BS channel bandwidth” and be larger than the “BS channel bandwidth“</a:t>
            </a:r>
          </a:p>
          <a:p>
            <a:pPr lvl="1"/>
            <a:r>
              <a:rPr lang="en-US" dirty="0"/>
              <a:t>The set of potential “BS channel bandwidth” may in principle be larger than the set of UE channel bandwidths, subject to appropriate requirements &amp; testing</a:t>
            </a:r>
          </a:p>
          <a:p>
            <a:r>
              <a:rPr lang="en-US" dirty="0"/>
              <a:t>The set of “BS channel bandwidth” will be at least the same as the set of channel bandwidths (for UEs)</a:t>
            </a:r>
          </a:p>
          <a:p>
            <a:pPr lvl="1"/>
            <a:r>
              <a:rPr lang="en-US" dirty="0"/>
              <a:t>To be discussed what is needed to introduce additional BS bandwidths to the set of UE channel bandwidths, and when</a:t>
            </a:r>
          </a:p>
        </p:txBody>
      </p:sp>
    </p:spTree>
    <p:extLst>
      <p:ext uri="{BB962C8B-B14F-4D97-AF65-F5344CB8AC3E}">
        <p14:creationId xmlns:p14="http://schemas.microsoft.com/office/powerpoint/2010/main" val="400117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825" y="1359512"/>
            <a:ext cx="7349806" cy="504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37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suitable terminology for “BS channel bandwidth” if needed</a:t>
            </a:r>
          </a:p>
          <a:p>
            <a:pPr lvl="1"/>
            <a:r>
              <a:rPr lang="en-US" dirty="0"/>
              <a:t>Potential names are e.g. “coherence range”, “BS carrier bandwidth”, “carrier bandwidth”</a:t>
            </a:r>
          </a:p>
          <a:p>
            <a:pPr lvl="2"/>
            <a:r>
              <a:rPr lang="en-US" dirty="0"/>
              <a:t>IF the term “carrier” is used, some terminology in the UE spectrum may need to differ to LTE</a:t>
            </a:r>
          </a:p>
          <a:p>
            <a:pPr lvl="1"/>
            <a:r>
              <a:rPr lang="en-US" dirty="0"/>
              <a:t>Check/align with RAN1 terminology</a:t>
            </a:r>
          </a:p>
          <a:p>
            <a:pPr lvl="1"/>
            <a:r>
              <a:rPr lang="en-US" dirty="0"/>
              <a:t>Ensure consistency and clarity in  all BS and UE specs</a:t>
            </a:r>
          </a:p>
          <a:p>
            <a:pPr lvl="1"/>
            <a:r>
              <a:rPr lang="en-US" dirty="0"/>
              <a:t>A new terminology may not be needed</a:t>
            </a:r>
          </a:p>
          <a:p>
            <a:r>
              <a:rPr lang="en-US" dirty="0"/>
              <a:t>How to set core requirements for each “BS bandwidth”</a:t>
            </a:r>
          </a:p>
          <a:p>
            <a:pPr lvl="1"/>
            <a:r>
              <a:rPr lang="en-US" dirty="0"/>
              <a:t>Spectral Utilization</a:t>
            </a:r>
          </a:p>
          <a:p>
            <a:pPr lvl="1"/>
            <a:r>
              <a:rPr lang="en-US" dirty="0"/>
              <a:t>ACLR, ACS</a:t>
            </a:r>
          </a:p>
          <a:p>
            <a:pPr lvl="1"/>
            <a:r>
              <a:rPr lang="en-US" dirty="0"/>
              <a:t>Narrowband blocking</a:t>
            </a:r>
          </a:p>
          <a:p>
            <a:pPr lvl="1"/>
            <a:r>
              <a:rPr lang="en-US" dirty="0"/>
              <a:t>(possibly others)</a:t>
            </a:r>
          </a:p>
          <a:p>
            <a:r>
              <a:rPr lang="en-US" dirty="0"/>
              <a:t>Impact on conformance specification</a:t>
            </a:r>
          </a:p>
          <a:p>
            <a:pPr lvl="1"/>
            <a:r>
              <a:rPr lang="en-US" dirty="0"/>
              <a:t>Test models</a:t>
            </a:r>
          </a:p>
          <a:p>
            <a:pPr lvl="1"/>
            <a:r>
              <a:rPr lang="en-US" dirty="0"/>
              <a:t>Rules for multicarrier, multiband etc.</a:t>
            </a:r>
          </a:p>
        </p:txBody>
      </p:sp>
    </p:spTree>
    <p:extLst>
      <p:ext uri="{BB962C8B-B14F-4D97-AF65-F5344CB8AC3E}">
        <p14:creationId xmlns:p14="http://schemas.microsoft.com/office/powerpoint/2010/main" val="1250241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set an appropriate test scope if the set of “BS channel bandwidth” is larger than the set of UE channel bandwidth</a:t>
            </a:r>
          </a:p>
          <a:p>
            <a:r>
              <a:rPr lang="en-US" dirty="0"/>
              <a:t>What granularity of “BS channel bandwidth” may be supported in addition to the basic set of UE channel bandwidths and in which timescale</a:t>
            </a:r>
          </a:p>
          <a:p>
            <a:pPr lvl="1"/>
            <a:r>
              <a:rPr lang="en-US" dirty="0"/>
              <a:t>Taking into account conclusions on impact to core and conformance specifications, standardization time and test impact</a:t>
            </a:r>
          </a:p>
        </p:txBody>
      </p:sp>
    </p:spTree>
    <p:extLst>
      <p:ext uri="{BB962C8B-B14F-4D97-AF65-F5344CB8AC3E}">
        <p14:creationId xmlns:p14="http://schemas.microsoft.com/office/powerpoint/2010/main" val="2024291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397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BS bandwidths</vt:lpstr>
      <vt:lpstr>Background</vt:lpstr>
      <vt:lpstr>Background</vt:lpstr>
      <vt:lpstr>Example</vt:lpstr>
      <vt:lpstr>FFS</vt:lpstr>
      <vt:lpstr>FFS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bandwidths</dc:title>
  <dc:creator>Thomas Chapman</dc:creator>
  <cp:lastModifiedBy>Thomas Chapman</cp:lastModifiedBy>
  <cp:revision>11</cp:revision>
  <dcterms:created xsi:type="dcterms:W3CDTF">2017-06-27T11:07:11Z</dcterms:created>
  <dcterms:modified xsi:type="dcterms:W3CDTF">2017-06-29T02:23:50Z</dcterms:modified>
</cp:coreProperties>
</file>