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2" r:id="rId3"/>
    <p:sldId id="278" r:id="rId4"/>
    <p:sldId id="281" r:id="rId5"/>
    <p:sldId id="279" r:id="rId6"/>
    <p:sldId id="28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72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45492-F328-421D-997C-FD8F09562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500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on NR signal quality metrics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Ericsson</a:t>
            </a:r>
            <a:r>
              <a:rPr lang="en-US" altLang="ja-JP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Nokia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R4-1706</a:t>
            </a:r>
            <a:r>
              <a:rPr lang="zh-CN" altLang="zh-CN" b="1" dirty="0"/>
              <a:t>9</a:t>
            </a:r>
            <a:r>
              <a:rPr lang="en-US" altLang="zh-CN" b="1" dirty="0"/>
              <a:t>00</a:t>
            </a:r>
            <a:endParaRPr lang="en-US" altLang="ja-JP" b="1" dirty="0"/>
          </a:p>
          <a:p>
            <a:r>
              <a:rPr lang="en-US" altLang="ja-JP" b="1" dirty="0"/>
              <a:t>Agenda :</a:t>
            </a:r>
            <a:r>
              <a:rPr lang="zh-CN" altLang="en-US" b="1" dirty="0"/>
              <a:t>  </a:t>
            </a:r>
            <a:r>
              <a:rPr lang="en-US" altLang="zh-CN" b="1" dirty="0"/>
              <a:t>3.5.7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NR #2</a:t>
            </a:r>
          </a:p>
          <a:p>
            <a:r>
              <a:rPr lang="en-US" altLang="zh-CN" b="1" dirty="0"/>
              <a:t>Qingdao, China, 27 - 29 June, 2017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Quality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RAN4 intention is to </a:t>
            </a:r>
            <a:r>
              <a:rPr lang="fi-FI" dirty="0" err="1"/>
              <a:t>introduce</a:t>
            </a:r>
            <a:r>
              <a:rPr lang="fi-FI" dirty="0"/>
              <a:t> </a:t>
            </a:r>
            <a:r>
              <a:rPr lang="fi-FI" dirty="0" err="1"/>
              <a:t>quality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 smtClean="0"/>
              <a:t>metric</a:t>
            </a:r>
            <a:r>
              <a:rPr lang="fi-FI" dirty="0" smtClean="0"/>
              <a:t> </a:t>
            </a:r>
            <a:r>
              <a:rPr lang="fi-FI" dirty="0"/>
              <a:t>for NR.</a:t>
            </a:r>
          </a:p>
          <a:p>
            <a:r>
              <a:rPr lang="fi-FI" dirty="0" err="1"/>
              <a:t>Posssible</a:t>
            </a:r>
            <a:r>
              <a:rPr lang="fi-FI" dirty="0"/>
              <a:t> </a:t>
            </a:r>
            <a:r>
              <a:rPr lang="fi-FI" dirty="0" err="1"/>
              <a:t>candidates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:</a:t>
            </a:r>
          </a:p>
          <a:p>
            <a:pPr lvl="1"/>
            <a:r>
              <a:rPr lang="fi-FI" dirty="0"/>
              <a:t>RSRQ</a:t>
            </a:r>
          </a:p>
          <a:p>
            <a:pPr lvl="1"/>
            <a:r>
              <a:rPr lang="fi-FI" dirty="0"/>
              <a:t>SINR</a:t>
            </a:r>
          </a:p>
          <a:p>
            <a:pPr lvl="1"/>
            <a:r>
              <a:rPr lang="fi-FI" dirty="0" err="1"/>
              <a:t>Other</a:t>
            </a:r>
            <a:r>
              <a:rPr lang="fi-FI" dirty="0"/>
              <a:t> </a:t>
            </a:r>
            <a:r>
              <a:rPr lang="fi-FI" dirty="0" err="1"/>
              <a:t>options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excluded</a:t>
            </a:r>
            <a:endParaRPr lang="fi-FI" dirty="0"/>
          </a:p>
          <a:p>
            <a:r>
              <a:rPr lang="fi-FI" dirty="0"/>
              <a:t>More </a:t>
            </a:r>
            <a:r>
              <a:rPr lang="fi-FI" dirty="0" err="1"/>
              <a:t>details</a:t>
            </a:r>
            <a:r>
              <a:rPr lang="fi-FI" dirty="0"/>
              <a:t> on </a:t>
            </a:r>
            <a:r>
              <a:rPr lang="fi-FI" dirty="0" err="1"/>
              <a:t>possible</a:t>
            </a:r>
            <a:r>
              <a:rPr lang="fi-FI" dirty="0"/>
              <a:t> </a:t>
            </a:r>
            <a:r>
              <a:rPr lang="fi-FI" dirty="0" err="1"/>
              <a:t>candidates</a:t>
            </a:r>
            <a:r>
              <a:rPr lang="fi-FI" dirty="0"/>
              <a:t> in </a:t>
            </a:r>
            <a:r>
              <a:rPr lang="fi-FI" dirty="0" err="1"/>
              <a:t>next</a:t>
            </a:r>
            <a:r>
              <a:rPr lang="fi-FI" dirty="0"/>
              <a:t> </a:t>
            </a:r>
            <a:r>
              <a:rPr lang="fi-FI" dirty="0" err="1"/>
              <a:t>pages</a:t>
            </a:r>
            <a:endParaRPr lang="fi-FI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99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SS</a:t>
            </a:r>
            <a:r>
              <a:rPr kumimoji="1" lang="zh-CN" altLang="en-US" dirty="0"/>
              <a:t> </a:t>
            </a:r>
            <a:r>
              <a:rPr kumimoji="1" lang="en-US" altLang="zh-CN" dirty="0"/>
              <a:t>block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 fontScale="92500"/>
          </a:bodyPr>
          <a:lstStyle/>
          <a:p>
            <a:r>
              <a:rPr kumimoji="1" lang="en-US" altLang="zh-CN" dirty="0"/>
              <a:t>SS block RSRQ should be defined in Rel-15 NR, e.g. similar as LTE RSRQ, which</a:t>
            </a:r>
            <a:r>
              <a:rPr kumimoji="1" lang="zh-CN" altLang="en-US" dirty="0"/>
              <a:t> </a:t>
            </a:r>
            <a:r>
              <a:rPr kumimoji="1" lang="en-US" altLang="zh-CN" dirty="0"/>
              <a:t>is</a:t>
            </a:r>
            <a:r>
              <a:rPr kumimoji="1" lang="zh-CN" altLang="en-US" dirty="0"/>
              <a:t> </a:t>
            </a:r>
            <a:r>
              <a:rPr kumimoji="1" lang="en-US" altLang="zh-CN" dirty="0"/>
              <a:t>RSRP/RSSI</a:t>
            </a:r>
            <a:r>
              <a:rPr kumimoji="1" lang="zh-CN" altLang="en-US" dirty="0"/>
              <a:t>.</a:t>
            </a:r>
            <a:endParaRPr kumimoji="1" lang="en-US" altLang="zh-CN" dirty="0"/>
          </a:p>
          <a:p>
            <a:r>
              <a:rPr kumimoji="1" lang="en-GB" altLang="zh-CN" dirty="0"/>
              <a:t>RSSI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should</a:t>
            </a:r>
            <a:r>
              <a:rPr kumimoji="1" lang="zh-CN" altLang="en-US" dirty="0"/>
              <a:t> </a:t>
            </a:r>
            <a:r>
              <a:rPr kumimoji="1" lang="en-US" altLang="zh-CN" dirty="0"/>
              <a:t>incorporate</a:t>
            </a:r>
            <a:r>
              <a:rPr kumimoji="1" lang="zh-CN" altLang="en-US" dirty="0"/>
              <a:t> </a:t>
            </a:r>
            <a:r>
              <a:rPr kumimoji="1" lang="en-US" altLang="zh-CN" dirty="0"/>
              <a:t>sufficient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contributions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from data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</a:t>
            </a:r>
            <a:r>
              <a:rPr kumimoji="1" lang="en-US" altLang="zh-CN" dirty="0"/>
              <a:t>,</a:t>
            </a:r>
            <a:r>
              <a:rPr kumimoji="1" lang="zh-CN" altLang="en-US" dirty="0"/>
              <a:t> </a:t>
            </a:r>
            <a:r>
              <a:rPr kumimoji="1" lang="en-US" altLang="zh-CN" dirty="0"/>
              <a:t>possible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solutions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are:</a:t>
            </a:r>
          </a:p>
          <a:p>
            <a:pPr lvl="1"/>
            <a:r>
              <a:rPr kumimoji="1" lang="en-US" altLang="zh-CN" dirty="0"/>
              <a:t>Extension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measured</a:t>
            </a:r>
            <a:r>
              <a:rPr kumimoji="1" lang="zh-CN" altLang="en-US" dirty="0"/>
              <a:t> </a:t>
            </a:r>
            <a:r>
              <a:rPr kumimoji="1" lang="en-US" altLang="zh-CN" dirty="0"/>
              <a:t>time</a:t>
            </a:r>
            <a:r>
              <a:rPr kumimoji="1" lang="zh-CN" altLang="en-US" dirty="0"/>
              <a:t> </a:t>
            </a:r>
            <a:r>
              <a:rPr kumimoji="1" lang="en-US" altLang="zh-CN" dirty="0"/>
              <a:t>duration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(R4-1706840)</a:t>
            </a:r>
          </a:p>
          <a:p>
            <a:pPr lvl="1"/>
            <a:r>
              <a:rPr kumimoji="1" lang="en-US" altLang="zh-CN" dirty="0"/>
              <a:t>Extension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measured</a:t>
            </a:r>
            <a:r>
              <a:rPr kumimoji="1" lang="zh-CN" altLang="en-US" dirty="0"/>
              <a:t> </a:t>
            </a:r>
            <a:r>
              <a:rPr kumimoji="1" lang="en-US" altLang="zh-CN" dirty="0"/>
              <a:t>bandwidth</a:t>
            </a:r>
            <a:r>
              <a:rPr kumimoji="1" lang="zh-CN" altLang="en-US" dirty="0"/>
              <a:t> </a:t>
            </a:r>
            <a:r>
              <a:rPr kumimoji="1" lang="en-US" altLang="zh-CN" dirty="0"/>
              <a:t>(R4-1706755)</a:t>
            </a:r>
          </a:p>
          <a:p>
            <a:pPr lvl="1"/>
            <a:r>
              <a:rPr kumimoji="1" lang="en-US" altLang="zh-CN" dirty="0"/>
              <a:t>Other</a:t>
            </a:r>
            <a:r>
              <a:rPr kumimoji="1" lang="zh-CN" altLang="en-US" dirty="0"/>
              <a:t> </a:t>
            </a:r>
            <a:r>
              <a:rPr kumimoji="1" lang="en-US" altLang="zh-CN" dirty="0"/>
              <a:t>solutions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not</a:t>
            </a:r>
            <a:r>
              <a:rPr kumimoji="1" lang="zh-CN" altLang="en-US" dirty="0"/>
              <a:t> </a:t>
            </a:r>
            <a:r>
              <a:rPr kumimoji="1" lang="en-US" altLang="zh-CN" dirty="0"/>
              <a:t>precluded</a:t>
            </a:r>
          </a:p>
          <a:p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13492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SS</a:t>
            </a:r>
            <a:r>
              <a:rPr kumimoji="1" lang="zh-CN" altLang="en-US" dirty="0"/>
              <a:t> </a:t>
            </a:r>
            <a:r>
              <a:rPr kumimoji="1" lang="en-US" altLang="zh-CN" dirty="0"/>
              <a:t>block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711349"/>
            <a:ext cx="8003232" cy="4525963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SS block SINR should be defined in Rel-15</a:t>
            </a:r>
            <a:r>
              <a:rPr kumimoji="1" lang="zh-CN" altLang="en-US" dirty="0"/>
              <a:t> </a:t>
            </a:r>
            <a:r>
              <a:rPr kumimoji="1" lang="en-US" altLang="zh-CN" dirty="0">
                <a:solidFill>
                  <a:srgbClr val="000000"/>
                </a:solidFill>
              </a:rPr>
              <a:t>NR,</a:t>
            </a:r>
            <a:r>
              <a:rPr kumimoji="1" lang="zh-CN" altLang="en-US" dirty="0">
                <a:solidFill>
                  <a:srgbClr val="000000"/>
                </a:solidFill>
              </a:rPr>
              <a:t> </a:t>
            </a:r>
            <a:r>
              <a:rPr kumimoji="1" lang="fi-FI" altLang="zh-CN" dirty="0" err="1">
                <a:solidFill>
                  <a:srgbClr val="000000"/>
                </a:solidFill>
              </a:rPr>
              <a:t>e.g</a:t>
            </a:r>
            <a:r>
              <a:rPr kumimoji="1" lang="fi-FI" altLang="zh-CN" dirty="0">
                <a:solidFill>
                  <a:srgbClr val="000000"/>
                </a:solidFill>
              </a:rPr>
              <a:t>. </a:t>
            </a:r>
            <a:r>
              <a:rPr kumimoji="1" lang="en-US" altLang="zh-CN" dirty="0">
                <a:solidFill>
                  <a:srgbClr val="000000"/>
                </a:solidFill>
              </a:rPr>
              <a:t>similar</a:t>
            </a:r>
            <a:r>
              <a:rPr kumimoji="1" lang="zh-CN" altLang="en-US" dirty="0">
                <a:solidFill>
                  <a:srgbClr val="000000"/>
                </a:solidFill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</a:rPr>
              <a:t>as</a:t>
            </a:r>
            <a:r>
              <a:rPr kumimoji="1" lang="zh-CN" altLang="en-US" dirty="0">
                <a:solidFill>
                  <a:srgbClr val="000000"/>
                </a:solidFill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</a:rPr>
              <a:t>LTE</a:t>
            </a:r>
            <a:r>
              <a:rPr kumimoji="1" lang="zh-CN" altLang="en-US" dirty="0">
                <a:solidFill>
                  <a:srgbClr val="000000"/>
                </a:solidFill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</a:rPr>
              <a:t>RS-SINR.</a:t>
            </a:r>
          </a:p>
          <a:p>
            <a:pPr lvl="1"/>
            <a:r>
              <a:rPr kumimoji="1" lang="en-US" altLang="zh-CN" dirty="0">
                <a:solidFill>
                  <a:srgbClr val="000000"/>
                </a:solidFill>
              </a:rPr>
              <a:t>Investigate how </a:t>
            </a:r>
            <a:r>
              <a:rPr kumimoji="1" lang="en-US" altLang="zh-CN" dirty="0" smtClean="0">
                <a:solidFill>
                  <a:srgbClr val="000000"/>
                </a:solidFill>
              </a:rPr>
              <a:t>SS </a:t>
            </a:r>
            <a:r>
              <a:rPr kumimoji="1" lang="en-US" altLang="zh-CN" dirty="0">
                <a:solidFill>
                  <a:srgbClr val="000000"/>
                </a:solidFill>
              </a:rPr>
              <a:t>block </a:t>
            </a:r>
            <a:r>
              <a:rPr kumimoji="1" lang="en-US" altLang="zh-CN" dirty="0" smtClean="0">
                <a:solidFill>
                  <a:srgbClr val="000000"/>
                </a:solidFill>
              </a:rPr>
              <a:t>SINR </a:t>
            </a:r>
            <a:r>
              <a:rPr kumimoji="1" lang="en-US" altLang="zh-CN" dirty="0">
                <a:solidFill>
                  <a:srgbClr val="000000"/>
                </a:solidFill>
              </a:rPr>
              <a:t>may be underestimated in the case of colliding SS blocks with very low interferer load.</a:t>
            </a:r>
            <a:r>
              <a:rPr kumimoji="1" lang="zh-CN" altLang="zh-CN" dirty="0">
                <a:solidFill>
                  <a:srgbClr val="000000"/>
                </a:solidFill>
              </a:rPr>
              <a:t> </a:t>
            </a:r>
            <a:endParaRPr kumimoji="1" lang="en-US" altLang="zh-CN" dirty="0">
              <a:solidFill>
                <a:srgbClr val="000000"/>
              </a:solidFill>
            </a:endParaRPr>
          </a:p>
          <a:p>
            <a:pPr lvl="1"/>
            <a:r>
              <a:rPr kumimoji="1" lang="en-US" altLang="zh-CN" dirty="0">
                <a:solidFill>
                  <a:srgbClr val="000000"/>
                </a:solidFill>
              </a:rPr>
              <a:t>Investigate if </a:t>
            </a:r>
            <a:r>
              <a:rPr kumimoji="1" lang="en-US" altLang="zh-CN" dirty="0" smtClean="0">
                <a:solidFill>
                  <a:srgbClr val="000000"/>
                </a:solidFill>
              </a:rPr>
              <a:t>SS </a:t>
            </a:r>
            <a:r>
              <a:rPr kumimoji="1" lang="en-US" altLang="zh-CN" dirty="0">
                <a:solidFill>
                  <a:srgbClr val="000000"/>
                </a:solidFill>
              </a:rPr>
              <a:t>block </a:t>
            </a:r>
            <a:r>
              <a:rPr kumimoji="1" lang="en-US" altLang="zh-CN" dirty="0" smtClean="0">
                <a:solidFill>
                  <a:srgbClr val="000000"/>
                </a:solidFill>
              </a:rPr>
              <a:t>SINR is </a:t>
            </a:r>
            <a:r>
              <a:rPr kumimoji="1" lang="en-US" altLang="zh-CN" dirty="0" smtClean="0">
                <a:solidFill>
                  <a:srgbClr val="000000"/>
                </a:solidFill>
              </a:rPr>
              <a:t>a </a:t>
            </a:r>
            <a:r>
              <a:rPr kumimoji="1" lang="en-US" altLang="zh-CN" dirty="0">
                <a:solidFill>
                  <a:srgbClr val="000000"/>
                </a:solidFill>
              </a:rPr>
              <a:t>better indicator of downlink quality than RSRQ in the case of non-colliding SS blocks.</a:t>
            </a:r>
          </a:p>
          <a:p>
            <a:endParaRPr kumimoji="1" lang="zh-CN" altLang="zh-CN" dirty="0"/>
          </a:p>
          <a:p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30525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CSI-RS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/>
          </a:bodyPr>
          <a:lstStyle/>
          <a:p>
            <a:r>
              <a:rPr kumimoji="1" lang="en-US" altLang="zh-CN" dirty="0"/>
              <a:t>CSI-RS based RSRQ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SINR should</a:t>
            </a:r>
            <a:r>
              <a:rPr kumimoji="1" lang="zh-CN" altLang="en-US" dirty="0"/>
              <a:t> </a:t>
            </a:r>
            <a:r>
              <a:rPr kumimoji="1" lang="en-US" altLang="zh-CN" dirty="0"/>
              <a:t>be</a:t>
            </a:r>
            <a:r>
              <a:rPr kumimoji="1" lang="zh-CN" altLang="en-US" dirty="0"/>
              <a:t> </a:t>
            </a:r>
            <a:r>
              <a:rPr kumimoji="1" lang="en-US" altLang="zh-CN" dirty="0"/>
              <a:t>defined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Rel-15</a:t>
            </a:r>
            <a:r>
              <a:rPr kumimoji="1" lang="zh-CN" altLang="en-US" dirty="0"/>
              <a:t> </a:t>
            </a:r>
            <a:r>
              <a:rPr kumimoji="1" lang="en-US" altLang="zh-CN" dirty="0"/>
              <a:t>NR.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CSI-RS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can</a:t>
            </a:r>
            <a:r>
              <a:rPr kumimoji="1" lang="zh-CN" altLang="en-US" dirty="0"/>
              <a:t> </a:t>
            </a:r>
            <a:r>
              <a:rPr kumimoji="1" lang="en-US" altLang="zh-CN" dirty="0"/>
              <a:t>only</a:t>
            </a:r>
            <a:r>
              <a:rPr kumimoji="1" lang="zh-CN" altLang="en-US" dirty="0"/>
              <a:t> </a:t>
            </a:r>
            <a:r>
              <a:rPr kumimoji="1" lang="en-US" altLang="zh-CN" dirty="0"/>
              <a:t>be</a:t>
            </a:r>
            <a:r>
              <a:rPr kumimoji="1" lang="zh-CN" altLang="en-US" dirty="0"/>
              <a:t> </a:t>
            </a:r>
            <a:r>
              <a:rPr kumimoji="1" lang="en-US" altLang="zh-CN" dirty="0"/>
              <a:t>supported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RRC_CONNECTED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mode.</a:t>
            </a:r>
          </a:p>
        </p:txBody>
      </p:sp>
    </p:spTree>
    <p:extLst>
      <p:ext uri="{BB962C8B-B14F-4D97-AF65-F5344CB8AC3E}">
        <p14:creationId xmlns:p14="http://schemas.microsoft.com/office/powerpoint/2010/main" val="1992855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</a:t>
            </a:r>
            <a:r>
              <a:rPr kumimoji="1" lang="zh-CN" altLang="en-US" dirty="0"/>
              <a:t> </a:t>
            </a:r>
            <a:r>
              <a:rPr kumimoji="1" lang="en-US" altLang="zh-CN" dirty="0"/>
              <a:t>next</a:t>
            </a:r>
            <a:r>
              <a:rPr kumimoji="1" lang="zh-CN" altLang="en-US" dirty="0"/>
              <a:t> </a:t>
            </a:r>
            <a:r>
              <a:rPr kumimoji="1" lang="en-US" altLang="zh-CN" dirty="0"/>
              <a:t>meeting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/>
              <a:t>RAN4</a:t>
            </a:r>
            <a:r>
              <a:rPr kumimoji="1" lang="zh-CN" altLang="en-US" dirty="0"/>
              <a:t> </a:t>
            </a:r>
            <a:r>
              <a:rPr kumimoji="1" lang="en-US" altLang="zh-CN" dirty="0"/>
              <a:t>is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discuss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definitions</a:t>
            </a:r>
            <a:r>
              <a:rPr kumimoji="1" lang="zh-CN" altLang="en-US" dirty="0"/>
              <a:t> </a:t>
            </a:r>
            <a:r>
              <a:rPr kumimoji="1" lang="en-US" altLang="zh-CN" dirty="0"/>
              <a:t>of</a:t>
            </a:r>
            <a:r>
              <a:rPr kumimoji="1" lang="zh-CN" altLang="en-US" dirty="0"/>
              <a:t> </a:t>
            </a:r>
            <a:r>
              <a:rPr kumimoji="1" lang="en-US" altLang="zh-CN" dirty="0"/>
              <a:t>NR</a:t>
            </a:r>
            <a:r>
              <a:rPr kumimoji="1" lang="zh-CN" altLang="en-US" dirty="0"/>
              <a:t> </a:t>
            </a:r>
            <a:r>
              <a:rPr kumimoji="1" lang="en-US" altLang="zh-CN" dirty="0"/>
              <a:t>signal</a:t>
            </a:r>
            <a:r>
              <a:rPr kumimoji="1" lang="zh-CN" altLang="en-US" dirty="0"/>
              <a:t> </a:t>
            </a:r>
            <a:r>
              <a:rPr kumimoji="1" lang="en-US" altLang="zh-CN" dirty="0"/>
              <a:t>quality</a:t>
            </a:r>
            <a:r>
              <a:rPr kumimoji="1" lang="zh-CN" altLang="en-US" dirty="0"/>
              <a:t> </a:t>
            </a:r>
            <a:r>
              <a:rPr kumimoji="1" lang="en-US" altLang="zh-CN" smtClean="0"/>
              <a:t>metrics,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including:</a:t>
            </a:r>
          </a:p>
          <a:p>
            <a:pPr lvl="1"/>
            <a:r>
              <a:rPr kumimoji="1" lang="en-US" altLang="zh-CN" dirty="0"/>
              <a:t>SS</a:t>
            </a:r>
            <a:r>
              <a:rPr kumimoji="1" lang="zh-CN" altLang="en-US" dirty="0"/>
              <a:t> </a:t>
            </a:r>
            <a:r>
              <a:rPr kumimoji="1" lang="en-US" altLang="zh-CN" dirty="0"/>
              <a:t>block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RSRQ</a:t>
            </a:r>
          </a:p>
          <a:p>
            <a:pPr lvl="1"/>
            <a:r>
              <a:rPr kumimoji="1" lang="en-US" altLang="zh-CN" dirty="0"/>
              <a:t>SS</a:t>
            </a:r>
            <a:r>
              <a:rPr kumimoji="1" lang="zh-CN" altLang="en-US" dirty="0"/>
              <a:t> </a:t>
            </a:r>
            <a:r>
              <a:rPr kumimoji="1" lang="en-US" altLang="zh-CN" dirty="0"/>
              <a:t>block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SINR</a:t>
            </a:r>
          </a:p>
          <a:p>
            <a:pPr lvl="1"/>
            <a:r>
              <a:rPr kumimoji="1" lang="en-US" altLang="zh-CN" dirty="0"/>
              <a:t>CSI-RS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RSRQ</a:t>
            </a:r>
          </a:p>
          <a:p>
            <a:pPr lvl="1"/>
            <a:r>
              <a:rPr kumimoji="1" lang="en-US" altLang="zh-CN" dirty="0"/>
              <a:t>CSI-RS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SINR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08400" y="2159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5117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</TotalTime>
  <Words>280</Words>
  <Application>Microsoft Macintosh PowerPoint</Application>
  <PresentationFormat>全屏显示(4:3)</PresentationFormat>
  <Paragraphs>35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NR signal quality metrics</vt:lpstr>
      <vt:lpstr>Quality based measurement</vt:lpstr>
      <vt:lpstr>SS block based measurement</vt:lpstr>
      <vt:lpstr>SS block based measurement</vt:lpstr>
      <vt:lpstr>CSI-RS based measurement</vt:lpstr>
      <vt:lpstr>Way forward for next meeting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Xiaoran Zhang</cp:lastModifiedBy>
  <cp:revision>401</cp:revision>
  <dcterms:created xsi:type="dcterms:W3CDTF">2017-05-16T10:48:23Z</dcterms:created>
  <dcterms:modified xsi:type="dcterms:W3CDTF">2017-06-29T02:07:32Z</dcterms:modified>
</cp:coreProperties>
</file>