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611560" y="170080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b="1" dirty="0" smtClean="0">
                <a:ea typeface="Meiryo UI" pitchFamily="50" charset="-128"/>
                <a:cs typeface="Meiryo UI" pitchFamily="50" charset="-128"/>
              </a:rPr>
              <a:t>on 3.5GHz NR band definition</a:t>
            </a:r>
            <a:endParaRPr lang="ja-JP" altLang="en-US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429000"/>
            <a:ext cx="7560840" cy="1752600"/>
          </a:xfrm>
        </p:spPr>
        <p:txBody>
          <a:bodyPr rtlCol="0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Vodafone,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Ericsson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Qualcomm, </a:t>
            </a:r>
            <a:r>
              <a:rPr lang="en-GB" altLang="zh-CN" sz="2800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Skyworks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GB" altLang="zh-CN" sz="2800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Huawei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GB" altLang="zh-CN" sz="2800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HiSilicon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CATT, 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ZTE,</a:t>
            </a:r>
            <a:r>
              <a:rPr lang="en-US" altLang="ja-JP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Telecom Italia, Orange, Deutsche Telekom, </a:t>
            </a:r>
            <a:r>
              <a:rPr lang="en-US" altLang="ja-JP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BT, Broadcom,</a:t>
            </a:r>
          </a:p>
          <a:p>
            <a:pPr>
              <a:spcBef>
                <a:spcPct val="0"/>
              </a:spcBef>
              <a:defRPr/>
            </a:pP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China 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Telecom, China Unicom</a:t>
            </a:r>
            <a:endParaRPr lang="zh-CN" altLang="zh-CN" sz="2800" b="1" dirty="0" err="1" smtClean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>
              <a:spcBef>
                <a:spcPct val="0"/>
              </a:spcBef>
              <a:defRPr/>
            </a:pPr>
            <a:endParaRPr lang="en-US" altLang="ja-JP" b="1" dirty="0" smtClean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R4-1706893</a:t>
            </a:r>
            <a:endParaRPr lang="en-US" altLang="ja-JP" b="1" dirty="0"/>
          </a:p>
          <a:p>
            <a:r>
              <a:rPr lang="en-US" altLang="ja-JP" b="1" dirty="0"/>
              <a:t>Agenda : </a:t>
            </a:r>
            <a:r>
              <a:rPr lang="en-US" altLang="ja-JP" b="1" dirty="0" smtClean="0"/>
              <a:t>3.1.2 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614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TSG-RAN WG4 Meeting NR#2</a:t>
            </a:r>
          </a:p>
          <a:p>
            <a:r>
              <a:rPr lang="en-GB" b="1" dirty="0" smtClean="0"/>
              <a:t>Qingdao, </a:t>
            </a:r>
            <a:r>
              <a:rPr lang="en-GB" b="1" dirty="0"/>
              <a:t>China, </a:t>
            </a:r>
            <a:r>
              <a:rPr lang="en-GB" b="1" dirty="0" smtClean="0"/>
              <a:t>June 27</a:t>
            </a:r>
            <a:r>
              <a:rPr lang="en-GB" b="1" baseline="30000" dirty="0" smtClean="0"/>
              <a:t>th</a:t>
            </a:r>
            <a:r>
              <a:rPr lang="en-GB" b="1" dirty="0" smtClean="0"/>
              <a:t>-29</a:t>
            </a:r>
            <a:r>
              <a:rPr lang="en-GB" b="1" baseline="30000" dirty="0" smtClean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Agreements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1520" y="1340768"/>
            <a:ext cx="8640960" cy="13681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buFont typeface="Wingdings" pitchFamily="2" charset="2"/>
              <a:buChar char="l"/>
            </a:pPr>
            <a:r>
              <a:rPr lang="en-GB" altLang="zh-CN" dirty="0" smtClean="0"/>
              <a:t>Considering UE architecture, different UE power classes, co-existence issue and harmonic/</a:t>
            </a:r>
            <a:r>
              <a:rPr lang="en-GB" altLang="zh-CN" dirty="0" err="1" smtClean="0"/>
              <a:t>Intermodulation</a:t>
            </a:r>
            <a:r>
              <a:rPr lang="en-GB" altLang="zh-CN" dirty="0" smtClean="0"/>
              <a:t> interference, in order to achieve better performance in 3.3-3.8GHz</a:t>
            </a:r>
          </a:p>
          <a:p>
            <a:pPr lvl="0"/>
            <a:r>
              <a:rPr lang="en-GB" altLang="zh-CN" sz="2800" b="1" dirty="0" smtClean="0"/>
              <a:t>         </a:t>
            </a:r>
          </a:p>
          <a:p>
            <a:pPr lvl="0"/>
            <a:r>
              <a:rPr lang="en-GB" altLang="zh-CN" sz="2800" b="1" dirty="0" smtClean="0"/>
              <a:t>           RAN4 is to specify </a:t>
            </a:r>
            <a:r>
              <a:rPr lang="zh-CN" altLang="zh-CN" sz="2800" b="1" dirty="0" smtClean="0"/>
              <a:t>a Band X for 3.3-3.8GHz.</a:t>
            </a:r>
            <a:endParaRPr lang="zh-CN" altLang="zh-CN" sz="2800" dirty="0" smtClean="0"/>
          </a:p>
          <a:p>
            <a:pPr algn="just"/>
            <a:endParaRPr lang="zh-CN" altLang="zh-CN" dirty="0" smtClean="0"/>
          </a:p>
          <a:p>
            <a:pPr lvl="0" algn="just">
              <a:buFont typeface="Wingdings" pitchFamily="2" charset="2"/>
              <a:buChar char="l"/>
            </a:pPr>
            <a:r>
              <a:rPr lang="en-GB" altLang="zh-CN" dirty="0" smtClean="0"/>
              <a:t>Additionally, considering different spectrum demands in different countries</a:t>
            </a:r>
          </a:p>
          <a:p>
            <a:pPr lvl="0" algn="just"/>
            <a:r>
              <a:rPr lang="en-GB" altLang="zh-CN" sz="2800" b="1" dirty="0" smtClean="0"/>
              <a:t>            RAN4 is to specify </a:t>
            </a:r>
            <a:r>
              <a:rPr lang="zh-CN" altLang="zh-CN" sz="2800" b="1" dirty="0" smtClean="0"/>
              <a:t>a Band Z for 3.3-4.2GHz.</a:t>
            </a:r>
            <a:endParaRPr lang="zh-CN" altLang="zh-CN" sz="2800" dirty="0" smtClean="0"/>
          </a:p>
          <a:p>
            <a:pPr algn="just"/>
            <a:endParaRPr lang="en-US" altLang="zh-CN" sz="2800" b="1" dirty="0" smtClean="0"/>
          </a:p>
          <a:p>
            <a:pPr algn="just"/>
            <a:r>
              <a:rPr lang="zh-CN" altLang="zh-CN" sz="2800" b="1" dirty="0" smtClean="0"/>
              <a:t>Note: A UE supporting band X is not required to support band Z.</a:t>
            </a:r>
            <a:endParaRPr lang="zh-CN" altLang="zh-CN" sz="2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95536" y="1916832"/>
            <a:ext cx="8352928" cy="4032447"/>
          </a:xfrm>
        </p:spPr>
        <p:txBody>
          <a:bodyPr>
            <a:normAutofit/>
          </a:bodyPr>
          <a:lstStyle/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[1] R4-</a:t>
            </a:r>
            <a:r>
              <a:rPr lang="en-GB" altLang="zh-CN" sz="1600" b="1" dirty="0" smtClean="0"/>
              <a:t>1706754</a:t>
            </a:r>
            <a:r>
              <a:rPr lang="en-US" altLang="ja-JP" sz="1600" b="1" dirty="0" smtClean="0"/>
              <a:t> </a:t>
            </a:r>
            <a:r>
              <a:rPr lang="zh-CN" altLang="zh-CN" sz="1600" dirty="0" smtClean="0"/>
              <a:t> </a:t>
            </a:r>
            <a:r>
              <a:rPr lang="en-GB" altLang="zh-CN" sz="1600" dirty="0" smtClean="0"/>
              <a:t>Proposal on NR band definition for 3.3-4.2 GHz  </a:t>
            </a:r>
            <a:r>
              <a:rPr lang="en-US" altLang="ja-JP" sz="1600" dirty="0" smtClean="0"/>
              <a:t>CMCC, Vodafone, Ericsson, Skyworks, </a:t>
            </a:r>
            <a:r>
              <a:rPr lang="en-US" altLang="ja-JP" sz="1600" dirty="0" err="1" smtClean="0"/>
              <a:t>Huawei</a:t>
            </a:r>
            <a:r>
              <a:rPr lang="en-US" altLang="ja-JP" sz="1600" dirty="0" smtClean="0"/>
              <a:t>, </a:t>
            </a:r>
            <a:r>
              <a:rPr lang="en-US" altLang="ja-JP" sz="1600" dirty="0" err="1" smtClean="0"/>
              <a:t>HiSilicon</a:t>
            </a:r>
            <a:r>
              <a:rPr lang="en-US" altLang="ja-JP" sz="1600" dirty="0" smtClean="0"/>
              <a:t>, CATT, ZTE 	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[2] R4-</a:t>
            </a:r>
            <a:r>
              <a:rPr lang="en-GB" altLang="zh-CN" sz="1600" b="1" dirty="0" smtClean="0"/>
              <a:t>1706765</a:t>
            </a:r>
            <a:r>
              <a:rPr lang="en-US" altLang="ja-JP" sz="1600" b="1" dirty="0" smtClean="0"/>
              <a:t> </a:t>
            </a:r>
            <a:r>
              <a:rPr lang="en-US" altLang="zh-CN" sz="1600" dirty="0" smtClean="0"/>
              <a:t>WF on band definition for 3.3-4.2 GHz	</a:t>
            </a:r>
            <a:r>
              <a:rPr lang="en-GB" altLang="zh-CN" sz="1600" dirty="0" smtClean="0"/>
              <a:t>Vodafone, CMCC, Telecom Italia, Orange, Deutsche Telekom, BT, Broadcom, China Telecommunications, China Unicom</a:t>
            </a:r>
            <a:r>
              <a:rPr lang="en-US" altLang="ja-JP" sz="1600" b="1" dirty="0" smtClean="0"/>
              <a:t> 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[3] R4-1706816 </a:t>
            </a:r>
            <a:r>
              <a:rPr lang="zh-CN" altLang="zh-CN" sz="1600" dirty="0" smtClean="0"/>
              <a:t> </a:t>
            </a:r>
            <a:r>
              <a:rPr lang="en-US" altLang="zh-CN" sz="1600" dirty="0" smtClean="0"/>
              <a:t>Justification for the 3.3-4.2 GHz band	</a:t>
            </a:r>
            <a:r>
              <a:rPr lang="it-IT" altLang="zh-CN" sz="1600" dirty="0" smtClean="0"/>
              <a:t>NTT DOCOMO, INC., KDDI Corporation, NEC</a:t>
            </a:r>
            <a:endParaRPr lang="en-GB" altLang="zh-CN" sz="1600" dirty="0" smtClean="0"/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[4] </a:t>
            </a:r>
            <a:r>
              <a:rPr lang="en-US" altLang="zh-CN" sz="1600" b="1" dirty="0" smtClean="0"/>
              <a:t>R4-1706849 </a:t>
            </a:r>
            <a:r>
              <a:rPr lang="en-US" altLang="zh-CN" sz="1600" dirty="0" smtClean="0"/>
              <a:t>Way-forward on 3.3-4.2 GHz band plan</a:t>
            </a:r>
            <a:r>
              <a:rPr lang="en-GB" altLang="zh-CN" sz="1600" dirty="0" smtClean="0"/>
              <a:t>	</a:t>
            </a:r>
            <a:r>
              <a:rPr lang="en-US" altLang="zh-CN" sz="1600" dirty="0" smtClean="0"/>
              <a:t>Nokia, Alcatel-Lucent Shanghai Bell</a:t>
            </a:r>
            <a:endParaRPr lang="en-US" altLang="ja-JP" sz="1600" dirty="0" smtClean="0"/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[5] R4-1706620 </a:t>
            </a:r>
            <a:r>
              <a:rPr lang="en-US" altLang="zh-CN" sz="1600" dirty="0" smtClean="0"/>
              <a:t>Operating band arrangement for NR operation in the 3.5 GHz and 4.5</a:t>
            </a:r>
            <a:r>
              <a:rPr lang="en-US" altLang="ja-JP" sz="1600" dirty="0" smtClean="0"/>
              <a:t>	Ericsson, Skyworks Solutions, Inc.</a:t>
            </a:r>
          </a:p>
        </p:txBody>
      </p:sp>
    </p:spTree>
    <p:extLst>
      <p:ext uri="{BB962C8B-B14F-4D97-AF65-F5344CB8AC3E}">
        <p14:creationId xmlns="" xmlns:p14="http://schemas.microsoft.com/office/powerpoint/2010/main" val="32306473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175</Words>
  <Application>Microsoft Office PowerPoint</Application>
  <PresentationFormat>全屏显示(4:3)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3.5GHz NR band definition</vt:lpstr>
      <vt:lpstr>Agreements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cmri</cp:lastModifiedBy>
  <cp:revision>105</cp:revision>
  <dcterms:created xsi:type="dcterms:W3CDTF">2017-05-16T10:48:23Z</dcterms:created>
  <dcterms:modified xsi:type="dcterms:W3CDTF">2017-06-29T06:09:11Z</dcterms:modified>
</cp:coreProperties>
</file>