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2" r:id="rId3"/>
    <p:sldId id="274" r:id="rId4"/>
    <p:sldId id="273" r:id="rId5"/>
    <p:sldId id="275" r:id="rId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7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40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360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99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23F383A-BBBF-410C-8E38-E39FC3B848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96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278813" cy="1470025"/>
          </a:xfrm>
        </p:spPr>
        <p:txBody>
          <a:bodyPr/>
          <a:lstStyle/>
          <a:p>
            <a:pPr eaLnBrk="1" hangingPunct="1"/>
            <a:r>
              <a:rPr lang="en-GB" altLang="zh-CN" sz="4000" b="1" dirty="0"/>
              <a:t>Way Forward on NR UE</a:t>
            </a:r>
            <a:r>
              <a:rPr lang="en-GB" altLang="zh-CN" sz="4000" b="1" dirty="0">
                <a:solidFill>
                  <a:srgbClr val="FF0000"/>
                </a:solidFill>
              </a:rPr>
              <a:t> </a:t>
            </a:r>
            <a:r>
              <a:rPr lang="en-GB" altLang="zh-CN" sz="4000" b="1" dirty="0"/>
              <a:t>Testability</a:t>
            </a:r>
            <a:endParaRPr lang="zh-CN" altLang="en-US" sz="4000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 Corporation</a:t>
            </a:r>
            <a:r>
              <a:rPr lang="en-US" altLang="zh-CN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CATR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4248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3GPP TSG-RAN WG4 NR AH Meeting</a:t>
            </a:r>
            <a:r>
              <a:rPr lang="en-GB" altLang="zh-CN" sz="1800" b="1" dirty="0"/>
              <a:t>	                                                                </a:t>
            </a:r>
            <a:r>
              <a:rPr lang="en-GB" sz="1800" b="1" dirty="0" smtClean="0"/>
              <a:t>R4-1700294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sz="1800" b="1" dirty="0"/>
              <a:t>Spokane, USA, 17-19 January, 2017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Far-field distance </a:t>
            </a:r>
            <a:r>
              <a:rPr lang="en-US" altLang="zh-CN" dirty="0" smtClean="0"/>
              <a:t>criterion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Background</a:t>
            </a:r>
          </a:p>
          <a:p>
            <a:pPr lvl="1"/>
            <a:r>
              <a:rPr lang="en-GB" altLang="zh-CN" sz="1800" dirty="0"/>
              <a:t>R4-1700213 outlines the potential challenges associated with defining the far-field distance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The </a:t>
            </a:r>
            <a:r>
              <a:rPr lang="en-GB" altLang="zh-CN" sz="1800" dirty="0"/>
              <a:t>far-field distance criterion should be defined for the baseline measurement setup</a:t>
            </a:r>
          </a:p>
          <a:p>
            <a:pPr lvl="1"/>
            <a:r>
              <a:rPr lang="en-GB" altLang="zh-CN" sz="1800" dirty="0"/>
              <a:t>Companies are encouraged to provide proposals for the criterion for the next </a:t>
            </a:r>
            <a:r>
              <a:rPr lang="en-GB" altLang="zh-CN" sz="1800" dirty="0" smtClean="0"/>
              <a:t>meeting</a:t>
            </a:r>
          </a:p>
          <a:p>
            <a:pPr lvl="1"/>
            <a:r>
              <a:rPr lang="en-GB" altLang="zh-CN" sz="1800" dirty="0" smtClean="0"/>
              <a:t>Whether different RF requirements may have different far-field distance criteria is FFS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93505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interface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 smtClean="0"/>
              <a:t>R4-1700028, R4-1700078, R4-1609809 have provided proposals for a potential high-level definition of a test interface between the DUT and the test equipment</a:t>
            </a:r>
          </a:p>
          <a:p>
            <a:pPr lvl="1"/>
            <a:r>
              <a:rPr lang="en-GB" sz="1800" dirty="0" smtClean="0"/>
              <a:t>R4-1700078 has shown potential test system complexity reduction when operated with a test interface to the DUT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Companies are encouraged to provide proposals for the next meeting on the following:</a:t>
            </a:r>
          </a:p>
          <a:p>
            <a:pPr lvl="2"/>
            <a:r>
              <a:rPr lang="en-GB" altLang="zh-CN" sz="1400" dirty="0" smtClean="0"/>
              <a:t>Whether a standardized test interface is needed</a:t>
            </a:r>
          </a:p>
          <a:p>
            <a:pPr lvl="2"/>
            <a:r>
              <a:rPr lang="en-GB" altLang="zh-CN" sz="1400" dirty="0" smtClean="0"/>
              <a:t>If needed, what high level aspects can be identified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3636592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Baseline measurement setup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/>
              <a:t>R4-1700026, R4-1700027, R4-1700079 have </a:t>
            </a:r>
            <a:r>
              <a:rPr lang="en-GB" sz="1800" dirty="0" smtClean="0"/>
              <a:t>identified aspects of measurement setups</a:t>
            </a:r>
            <a:endParaRPr lang="en-GB" sz="1800" dirty="0"/>
          </a:p>
          <a:p>
            <a:pPr lvl="1"/>
            <a:r>
              <a:rPr lang="en-GB" sz="1800" dirty="0" smtClean="0"/>
              <a:t>R4-1700262 defines the baseline measurement setup for centre and off centre of beam measurements while leaving some aspects TBD</a:t>
            </a:r>
          </a:p>
          <a:p>
            <a:r>
              <a:rPr lang="en-GB" altLang="zh-CN" sz="2000" dirty="0" smtClean="0"/>
              <a:t>Way forward</a:t>
            </a:r>
          </a:p>
          <a:p>
            <a:pPr lvl="1"/>
            <a:r>
              <a:rPr lang="en-GB" altLang="zh-CN" sz="1800" dirty="0" smtClean="0"/>
              <a:t>Companies are encouraged to provide the following proposals for the next meeting:</a:t>
            </a:r>
          </a:p>
          <a:p>
            <a:pPr lvl="2"/>
            <a:r>
              <a:rPr lang="en-GB" altLang="zh-CN" sz="1400" dirty="0" smtClean="0"/>
              <a:t>Diagram of the baseline measurement setup</a:t>
            </a:r>
          </a:p>
          <a:p>
            <a:pPr lvl="2"/>
            <a:r>
              <a:rPr lang="en-GB" altLang="zh-CN" sz="1400" dirty="0" smtClean="0"/>
              <a:t>Proposals on which aspects of the baseline measurement setup can be simplified for the centre of beam measurement setup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1702702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NSA Testability</a:t>
            </a:r>
            <a:endParaRPr lang="zh-CN" altLang="en-US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Background</a:t>
            </a:r>
          </a:p>
          <a:p>
            <a:pPr lvl="1"/>
            <a:r>
              <a:rPr lang="en-GB" sz="1800" dirty="0" smtClean="0"/>
              <a:t>Offline discussions regarding testability of requirements for the NSA cases have raised some open issues</a:t>
            </a:r>
          </a:p>
          <a:p>
            <a:pPr lvl="1"/>
            <a:r>
              <a:rPr lang="en-GB" sz="1800" dirty="0" smtClean="0"/>
              <a:t>There is an ongoing study on in-device coexistence (IDC)</a:t>
            </a:r>
          </a:p>
          <a:p>
            <a:r>
              <a:rPr lang="en-GB" altLang="zh-CN" sz="2000" dirty="0" smtClean="0"/>
              <a:t>Way forward</a:t>
            </a:r>
            <a:endParaRPr lang="en-GB" altLang="zh-CN" sz="2000" strike="sngStrike" dirty="0" smtClean="0"/>
          </a:p>
          <a:p>
            <a:pPr lvl="1"/>
            <a:r>
              <a:rPr lang="en-GB" altLang="zh-CN" sz="1800" dirty="0" smtClean="0"/>
              <a:t>Depending on the outcome of the IDC study, the testability aspects of NSA case of control channel &lt; 6 GHz may need to be identified</a:t>
            </a:r>
          </a:p>
          <a:p>
            <a:pPr lvl="1"/>
            <a:r>
              <a:rPr lang="en-US" sz="1800" dirty="0"/>
              <a:t>For setups intended for measurements of UE RF characteristics for f &gt; 6 GHz in non-standalone (NSA) mode, an LTE link antenna setup is used to achieve a stable link during the NR RF measurements</a:t>
            </a:r>
            <a:endParaRPr lang="en-GB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24646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14132</TotalTime>
  <Words>320</Words>
  <Application>Microsoft Office PowerPoint</Application>
  <PresentationFormat>On-screen Show (4:3)</PresentationFormat>
  <Paragraphs>38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Office 主题</vt:lpstr>
      <vt:lpstr>Way Forward on NR UE Testability</vt:lpstr>
      <vt:lpstr>Far-field distance criterion</vt:lpstr>
      <vt:lpstr>Test interface</vt:lpstr>
      <vt:lpstr>Baseline measurement setup</vt:lpstr>
      <vt:lpstr>NSA Testability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simulation assumption for eMTC downlink demodulation performance</dc:title>
  <dc:creator>bxj (AG)</dc:creator>
  <cp:keywords>CTPClassification=CTP_PUBLIC:VisualMarkings=</cp:keywords>
  <cp:lastModifiedBy>Ioffe, Anatoliy</cp:lastModifiedBy>
  <cp:revision>377</cp:revision>
  <dcterms:created xsi:type="dcterms:W3CDTF">2016-04-12T20:58:18Z</dcterms:created>
  <dcterms:modified xsi:type="dcterms:W3CDTF">2017-01-19T23:12:05Z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2017-01-05 10:39:22Z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</Properties>
</file>