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95" autoAdjust="0"/>
    <p:restoredTop sz="93648" autoAdjust="0"/>
  </p:normalViewPr>
  <p:slideViewPr>
    <p:cSldViewPr>
      <p:cViewPr>
        <p:scale>
          <a:sx n="100" d="100"/>
          <a:sy n="100" d="100"/>
        </p:scale>
        <p:origin x="-900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subcarrier spacing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	Huawei, </a:t>
            </a:r>
            <a:r>
              <a:rPr lang="en-US" sz="2800" dirty="0" smtClean="0">
                <a:solidFill>
                  <a:schemeClr val="tx1"/>
                </a:solidFill>
              </a:rPr>
              <a:t>Ericsson, Intel, Nokia,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sz="2400" b="1" dirty="0"/>
              <a:t>3GPP TSG-RAN WG4 NR AH Meeting	                     </a:t>
            </a:r>
            <a:r>
              <a:rPr lang="en-GB" altLang="zh-CN" sz="2400" b="1" dirty="0" smtClean="0"/>
              <a:t>R4-1700292 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Spokane, USA, 17 - 19 January, 2017	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altLang="zh-CN" sz="1800" dirty="0"/>
              <a:t>[1] R4-1700239	Subcarrier spacing and carrier frequencies	RAN1</a:t>
            </a:r>
          </a:p>
          <a:p>
            <a:pPr marL="0" indent="0">
              <a:buNone/>
            </a:pPr>
            <a:r>
              <a:rPr lang="en-US" altLang="zh-CN" sz="1800" dirty="0"/>
              <a:t>[2] R4-1700129	Consideration on subcarrier spacing for NR	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[3] R4-1700251	Consideration on parameters in physical layer to be assumed for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	DOCOMO Communications </a:t>
            </a:r>
          </a:p>
          <a:p>
            <a:pPr marL="0" indent="0">
              <a:buNone/>
            </a:pPr>
            <a:r>
              <a:rPr lang="en-US" altLang="zh-CN" sz="1800" dirty="0"/>
              <a:t>[4] R4-1700226	Aspects to consider for settling NR subcarrier spacing	Ericsson</a:t>
            </a:r>
          </a:p>
          <a:p>
            <a:pPr marL="0" indent="0">
              <a:buNone/>
            </a:pPr>
            <a:r>
              <a:rPr lang="en-US" altLang="zh-CN" sz="1800" dirty="0"/>
              <a:t>[4] R4-1700060	Supported numerologies per spectrum range for NR Phase I	Nokia, Alcatel-Lucent 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/>
              <a:t>	Shanghai Bell</a:t>
            </a:r>
            <a:endParaRPr lang="zh-CN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fi-FI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2900" dirty="0"/>
              <a:t>RAN4 study in SI phase and intermediate reply to RAN1 (R4-1700239) will be based on per frequency range.</a:t>
            </a:r>
          </a:p>
          <a:p>
            <a:pPr lvl="1"/>
            <a:r>
              <a:rPr lang="en-US" altLang="zh-CN" sz="2500" dirty="0"/>
              <a:t>A minimum of two ranges are considered as start point</a:t>
            </a:r>
          </a:p>
          <a:p>
            <a:pPr lvl="2"/>
            <a:r>
              <a:rPr lang="en-US" altLang="zh-CN" sz="2500" dirty="0"/>
              <a:t>Below 6GHz</a:t>
            </a:r>
          </a:p>
          <a:p>
            <a:pPr lvl="2"/>
            <a:r>
              <a:rPr lang="en-US" altLang="zh-CN" sz="2500" dirty="0"/>
              <a:t>Above 24 GHz</a:t>
            </a:r>
          </a:p>
          <a:p>
            <a:pPr lvl="1"/>
            <a:r>
              <a:rPr lang="en-US" altLang="zh-CN" sz="2500" dirty="0"/>
              <a:t>More ranges may need to be added depending on the results of the study </a:t>
            </a:r>
            <a:r>
              <a:rPr lang="en-US" altLang="zh-CN" sz="2500" dirty="0" smtClean="0"/>
              <a:t>below</a:t>
            </a:r>
          </a:p>
          <a:p>
            <a:pPr lvl="1"/>
            <a:r>
              <a:rPr lang="en-US" altLang="ja-JP" sz="2500" dirty="0" smtClean="0"/>
              <a:t>15kHz, 30kHz, 60kHz, 120kHz </a:t>
            </a:r>
            <a:r>
              <a:rPr lang="en-US" altLang="ja-JP" sz="2500" dirty="0" smtClean="0"/>
              <a:t>and </a:t>
            </a:r>
            <a:r>
              <a:rPr lang="en-US" altLang="zh-CN" sz="2500" dirty="0" smtClean="0"/>
              <a:t>240kHz </a:t>
            </a:r>
            <a:r>
              <a:rPr lang="en-US" altLang="ja-JP" sz="2500" dirty="0" smtClean="0"/>
              <a:t>are </a:t>
            </a:r>
            <a:r>
              <a:rPr lang="en-US" altLang="ja-JP" sz="2500" dirty="0" smtClean="0"/>
              <a:t>considered as </a:t>
            </a:r>
            <a:r>
              <a:rPr lang="en-US" altLang="zh-CN" sz="2500" dirty="0" smtClean="0"/>
              <a:t>subcarrier </a:t>
            </a:r>
            <a:r>
              <a:rPr lang="en-US" altLang="zh-CN" sz="2500" dirty="0" err="1" smtClean="0"/>
              <a:t>spacings</a:t>
            </a:r>
            <a:r>
              <a:rPr lang="en-US" altLang="zh-CN" sz="2500" dirty="0" smtClean="0"/>
              <a:t> in phase 1 study</a:t>
            </a:r>
          </a:p>
          <a:p>
            <a:pPr lvl="2"/>
            <a:endParaRPr lang="en-US" altLang="zh-CN" sz="2500" dirty="0" smtClean="0"/>
          </a:p>
          <a:p>
            <a:pPr lvl="2"/>
            <a:endParaRPr lang="en-US" altLang="zh-CN" sz="25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900" dirty="0" smtClean="0"/>
              <a:t>Companies </a:t>
            </a:r>
            <a:r>
              <a:rPr lang="en-US" altLang="zh-CN" sz="2900" dirty="0"/>
              <a:t>are encouraged to provide contributions focus on following topics for RAN4#82.</a:t>
            </a:r>
          </a:p>
          <a:p>
            <a:pPr lvl="1"/>
            <a:r>
              <a:rPr lang="en-US" altLang="zh-CN" sz="2600" dirty="0"/>
              <a:t>Phase noise model</a:t>
            </a:r>
          </a:p>
          <a:p>
            <a:pPr lvl="1"/>
            <a:r>
              <a:rPr lang="en-GB" altLang="zh-CN" sz="2600" dirty="0"/>
              <a:t>Feasible subcarrier </a:t>
            </a:r>
            <a:r>
              <a:rPr lang="en-GB" altLang="zh-CN" sz="2600" dirty="0" err="1"/>
              <a:t>spacings</a:t>
            </a:r>
            <a:r>
              <a:rPr lang="en-GB" altLang="zh-CN" sz="2600" dirty="0"/>
              <a:t> per frequency band with analyse on </a:t>
            </a:r>
          </a:p>
          <a:p>
            <a:pPr lvl="2"/>
            <a:r>
              <a:rPr lang="en-GB" altLang="zh-CN" sz="2600" dirty="0"/>
              <a:t>Supported channel bandwidth</a:t>
            </a:r>
          </a:p>
          <a:p>
            <a:pPr lvl="2"/>
            <a:r>
              <a:rPr lang="en-US" altLang="zh-CN" sz="2600" dirty="0"/>
              <a:t>Support for URLLC</a:t>
            </a:r>
          </a:p>
          <a:p>
            <a:pPr lvl="2"/>
            <a:r>
              <a:rPr lang="en-US" altLang="zh-CN" sz="2600" dirty="0"/>
              <a:t>Test</a:t>
            </a:r>
          </a:p>
          <a:p>
            <a:pPr lvl="2"/>
            <a:r>
              <a:rPr lang="en-GB" altLang="zh-CN" sz="2600" dirty="0" smtClean="0"/>
              <a:t>EVM</a:t>
            </a:r>
          </a:p>
          <a:p>
            <a:pPr lvl="2"/>
            <a:r>
              <a:rPr lang="en-GB" altLang="zh-CN" sz="2600" dirty="0" smtClean="0"/>
              <a:t>Implementation impact due to multiple subcarrier spacing</a:t>
            </a:r>
            <a:endParaRPr lang="en-GB" altLang="zh-CN" sz="2600" dirty="0"/>
          </a:p>
          <a:p>
            <a:pPr lvl="2"/>
            <a:r>
              <a:rPr lang="en-GB" altLang="zh-CN" sz="2600" dirty="0" smtClean="0"/>
              <a:t>Others are </a:t>
            </a:r>
            <a:r>
              <a:rPr lang="en-GB" altLang="zh-CN" sz="2600" dirty="0"/>
              <a:t>not excluded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134</Words>
  <Application>Microsoft Office PowerPoint</Application>
  <PresentationFormat>全屏显示(4:3)</PresentationFormat>
  <Paragraphs>36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subcarrier spacing for NR</vt:lpstr>
      <vt:lpstr>Reference</vt:lpstr>
      <vt:lpstr>Way forward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134</cp:revision>
  <dcterms:created xsi:type="dcterms:W3CDTF">2006-08-16T00:00:00Z</dcterms:created>
  <dcterms:modified xsi:type="dcterms:W3CDTF">2017-01-19T22:16:29Z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(3)GQlv224B6IyUcuaiaIgLzyu0AKtln1PfJmnTW3tq9M6rezg5Kh32HpYIz7XMTDu8h7CIWPKS
63DdPnAnX4ckiW/4LdprmZcqYVBx4Epx8db1+rPc+QWb6T9TLY+YmUbEkRtUMtax6mBInmY5
X+CTD9NUKHPvCOEIBkluC3B30bevNAk2dvJ+JD/62B9JSmPXHaF3D4D5kxtqWYK7gTG6odWj
9VHuHox2T5rQ3+rW1t</vt:lpwstr>
  </property>
  <property fmtid="{D5CDD505-2E9C-101B-9397-08002B2CF9AE}" pid="6" name="_2015_ms_pID_7253431">
    <vt:lpwstr>C8ntWxRuuynkiCP7jHaIMVaUE8NokmmMO82oNerN8orqz7shO65M5g
TlvWStBplPvsFcycFrxNfzRd3E5mlTnKsYE5pF60riJJG+8puBldRp9Kx2LLNDDklz6Rc2ab
LLH6+VLnhXRtQ6SmKP9EfcqgpU9kWzYVB4+jai67i42pocb3SGKZTzewOQsJa4culGM1Sbgk
zNv/DgGaKKnqOEG2NyXhKW1KmT7WRWrYzeI2</vt:lpwstr>
  </property>
  <property fmtid="{D5CDD505-2E9C-101B-9397-08002B2CF9AE}" pid="7" name="_2015_ms_pID_7253432">
    <vt:lpwstr>795gMjkPnwsvuSr7ttZ0WSM=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1484864115</vt:lpwstr>
  </property>
</Properties>
</file>