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5" r:id="rId9"/>
    <p:sldId id="26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0" d="100"/>
          <a:sy n="70" d="100"/>
        </p:scale>
        <p:origin x="514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65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8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942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896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002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853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915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201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244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81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961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3912F0-25B9-4586-AAEF-02EF0A82BA12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D923C-6D94-43EA-B44A-A4F67CC20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745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UE ACLR and BS ACS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Qualcomm Incorporated, []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938657" y="250372"/>
            <a:ext cx="1839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R4-1700285</a:t>
            </a:r>
            <a:endParaRPr 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93913" y="217714"/>
            <a:ext cx="72281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 RAN WG4 Meeting #NR	</a:t>
            </a:r>
            <a:endParaRPr lang="en-GB" b="1" dirty="0" smtClean="0"/>
          </a:p>
          <a:p>
            <a:r>
              <a:rPr lang="en-US" b="1" dirty="0" smtClean="0"/>
              <a:t>Spokane</a:t>
            </a:r>
            <a:r>
              <a:rPr lang="en-US" b="1" dirty="0"/>
              <a:t>, USA, 17 – 19 January 2017</a:t>
            </a:r>
            <a:endParaRPr lang="en-US" b="1" i="1" dirty="0"/>
          </a:p>
          <a:p>
            <a:r>
              <a:rPr lang="en-US" b="1" dirty="0" smtClean="0"/>
              <a:t>AI 3.1.2.1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80708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sim results for 30GHz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3056780"/>
              </p:ext>
            </p:extLst>
          </p:nvPr>
        </p:nvGraphicFramePr>
        <p:xfrm>
          <a:off x="914400" y="1828800"/>
          <a:ext cx="10515593" cy="4693920"/>
        </p:xfrm>
        <a:graphic>
          <a:graphicData uri="http://schemas.openxmlformats.org/drawingml/2006/table">
            <a:tbl>
              <a:tblPr/>
              <a:tblGrid>
                <a:gridCol w="2340427"/>
                <a:gridCol w="1709056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</a:tblGrid>
              <a:tr h="14248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Required ACIR to meet the criterion in UL 30GHz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Frequency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1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 4 (Indoor)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 5 (Urban macro)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 6 (Dense urban)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 all scenarios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ISD = 200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ISD = 300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4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Nokia, Alcatel-Lucent Shanghai Bell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Ericsson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 Telecom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Huawei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ZTE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Samsung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Qualcomm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4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Average_tot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13.9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13.9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14.8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15.2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14.6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12.9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13.2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6788"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Std_tot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2.5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2.3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3.7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4.5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0.9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4.4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3.4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09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sim results for 45GHz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6601750"/>
              </p:ext>
            </p:extLst>
          </p:nvPr>
        </p:nvGraphicFramePr>
        <p:xfrm>
          <a:off x="914400" y="1828800"/>
          <a:ext cx="10515593" cy="4693920"/>
        </p:xfrm>
        <a:graphic>
          <a:graphicData uri="http://schemas.openxmlformats.org/drawingml/2006/table">
            <a:tbl>
              <a:tblPr/>
              <a:tblGrid>
                <a:gridCol w="2340427"/>
                <a:gridCol w="1709056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</a:tblGrid>
              <a:tr h="14248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Required ACIR to meet the criterion in UL 45GHz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Frequency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1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 XX (Indoor)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 XX (Dense urban)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 all scenarios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4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Nokia, Alcatel-Lucent Shanghai Bell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Ericsson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 Telecom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Huawei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ZTE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Samsung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Qualcomm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4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Average_tot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14.7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14.1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13.7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11.7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6788"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Std_tot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2.2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2.3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0.0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0.0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515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simulation results for 70GHz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3076960"/>
              </p:ext>
            </p:extLst>
          </p:nvPr>
        </p:nvGraphicFramePr>
        <p:xfrm>
          <a:off x="914400" y="1828800"/>
          <a:ext cx="10515593" cy="4693920"/>
        </p:xfrm>
        <a:graphic>
          <a:graphicData uri="http://schemas.openxmlformats.org/drawingml/2006/table">
            <a:tbl>
              <a:tblPr/>
              <a:tblGrid>
                <a:gridCol w="2340427"/>
                <a:gridCol w="1709056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  <a:gridCol w="431074"/>
              </a:tblGrid>
              <a:tr h="14248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Required ACIR to meet the criterion in UL 70GHz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Frequency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1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823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 9 (Indoor)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 10 (Dense urban)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 all scenarios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24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Nokia, Alcatel-Lucent Shanghai Bell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Ericsson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 Telecom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Huawei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ZTE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Samsung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Qualcomm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(average)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4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Throughput loss (5%-tile)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Average_tot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13.8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13.0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10.1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8.2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6788"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Std_tot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2.8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3.4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3822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ACIR based on average of simulation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Looking at the worst case across all scenarios the average UL ACIR are the following:</a:t>
            </a:r>
          </a:p>
          <a:p>
            <a:pPr lvl="1"/>
            <a:r>
              <a:rPr lang="en-US" dirty="0" smtClean="0"/>
              <a:t>15.2dB at 30GHz</a:t>
            </a:r>
          </a:p>
          <a:p>
            <a:pPr lvl="1"/>
            <a:r>
              <a:rPr lang="en-US" dirty="0" smtClean="0"/>
              <a:t>14.7dB at 45GHz</a:t>
            </a:r>
          </a:p>
          <a:p>
            <a:pPr lvl="1"/>
            <a:r>
              <a:rPr lang="en-US" dirty="0" smtClean="0"/>
              <a:t>13.8dB at 70GHz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399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Contribution on UE ACLR/ACS feasibility (values reported for 28/30GHz)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dirty="0" smtClean="0"/>
              <a:t>Contributions from Agenda Item 3.1.2</a:t>
            </a:r>
          </a:p>
          <a:p>
            <a:r>
              <a:rPr lang="en-GB" dirty="0" smtClean="0"/>
              <a:t>R4-1700160, UE </a:t>
            </a:r>
            <a:r>
              <a:rPr lang="en-GB" dirty="0"/>
              <a:t>ACLR/ACS requirements for 5G New </a:t>
            </a:r>
            <a:r>
              <a:rPr lang="en-GB" dirty="0" smtClean="0"/>
              <a:t>Radio, LG Electronics Inc.</a:t>
            </a:r>
          </a:p>
          <a:p>
            <a:pPr lvl="1"/>
            <a:r>
              <a:rPr lang="en-US" dirty="0" smtClean="0"/>
              <a:t>UE ACLR: 21dB</a:t>
            </a:r>
          </a:p>
          <a:p>
            <a:pPr lvl="1"/>
            <a:r>
              <a:rPr lang="en-US" dirty="0" smtClean="0"/>
              <a:t>UE ACS: 26dB</a:t>
            </a:r>
          </a:p>
          <a:p>
            <a:r>
              <a:rPr lang="en-US" dirty="0" smtClean="0"/>
              <a:t>R4-1700081, On ACLR in </a:t>
            </a:r>
            <a:r>
              <a:rPr lang="en-US" dirty="0" err="1" smtClean="0"/>
              <a:t>mmWave</a:t>
            </a:r>
            <a:r>
              <a:rPr lang="en-US" dirty="0" smtClean="0"/>
              <a:t> UE RF, Intel Corporation</a:t>
            </a:r>
          </a:p>
          <a:p>
            <a:pPr lvl="1"/>
            <a:r>
              <a:rPr lang="en-US" dirty="0" smtClean="0"/>
              <a:t>UE ACLR: 22dB at 28GHz</a:t>
            </a:r>
          </a:p>
          <a:p>
            <a:r>
              <a:rPr lang="en-US" dirty="0" smtClean="0"/>
              <a:t>R4-1700229, A feasible ACLR metric and operating point for mm-wave UE’s, Qualcomm Incorporated</a:t>
            </a:r>
          </a:p>
          <a:p>
            <a:pPr lvl="1"/>
            <a:r>
              <a:rPr lang="en-US" dirty="0" smtClean="0"/>
              <a:t>UE ACLR: 16dB at 28GHz [NOTE: to achieve at least 25% efficiency and 14dBm output power]</a:t>
            </a:r>
          </a:p>
          <a:p>
            <a:r>
              <a:rPr lang="pt-BR" dirty="0" smtClean="0"/>
              <a:t>R4-1700066, TP for 38.803: UE ACLR</a:t>
            </a:r>
          </a:p>
          <a:p>
            <a:pPr lvl="1"/>
            <a:r>
              <a:rPr lang="pt-BR" dirty="0" smtClean="0"/>
              <a:t>UE ACLR: 25dB</a:t>
            </a:r>
            <a:endParaRPr lang="en-US" dirty="0" smtClean="0"/>
          </a:p>
          <a:p>
            <a:r>
              <a:rPr lang="en-GB" dirty="0" smtClean="0"/>
              <a:t>R4-1700186, Consideration </a:t>
            </a:r>
            <a:r>
              <a:rPr lang="en-GB" dirty="0"/>
              <a:t>on ACLR_ACS values for WP </a:t>
            </a:r>
            <a:r>
              <a:rPr lang="en-GB" dirty="0" smtClean="0"/>
              <a:t>5D, CATT </a:t>
            </a:r>
          </a:p>
          <a:p>
            <a:pPr lvl="1"/>
            <a:r>
              <a:rPr lang="en-GB" dirty="0" smtClean="0"/>
              <a:t>UE ACLR: 28dB [Note: this paper was in a different agenda item]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725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UE ACLR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Unequal splitting is considered to derive UE ACLR and BS ACS from the ACIR</a:t>
            </a:r>
          </a:p>
          <a:p>
            <a:r>
              <a:rPr lang="en-US" dirty="0" smtClean="0"/>
              <a:t>The UL ACIR adopted to derive UE ACLR and BS ACS should be:</a:t>
            </a:r>
          </a:p>
          <a:p>
            <a:pPr lvl="1"/>
            <a:r>
              <a:rPr lang="en-US" dirty="0" smtClean="0"/>
              <a:t>15.2dB at 30GHz </a:t>
            </a:r>
          </a:p>
          <a:p>
            <a:pPr lvl="1"/>
            <a:r>
              <a:rPr lang="en-US" dirty="0" smtClean="0"/>
              <a:t>14.7dB at 45GHz</a:t>
            </a:r>
          </a:p>
          <a:p>
            <a:pPr lvl="1"/>
            <a:r>
              <a:rPr lang="en-US" dirty="0" smtClean="0"/>
              <a:t>13.8dB at 70GHz</a:t>
            </a:r>
          </a:p>
          <a:p>
            <a:r>
              <a:rPr lang="en-US" dirty="0" smtClean="0"/>
              <a:t>Based on simulation results, and considering the feasibility analysis, the UE ACLR to be adopted should be:</a:t>
            </a:r>
          </a:p>
          <a:p>
            <a:pPr lvl="1"/>
            <a:r>
              <a:rPr lang="en-US" b="1" dirty="0" smtClean="0"/>
              <a:t>17dB</a:t>
            </a:r>
            <a:r>
              <a:rPr lang="en-US" dirty="0" smtClean="0"/>
              <a:t> at 30GHz</a:t>
            </a:r>
          </a:p>
          <a:p>
            <a:pPr lvl="1"/>
            <a:r>
              <a:rPr lang="en-US" b="1" dirty="0" smtClean="0"/>
              <a:t>16dB</a:t>
            </a:r>
            <a:r>
              <a:rPr lang="en-US" dirty="0" smtClean="0"/>
              <a:t> at 45GHz</a:t>
            </a:r>
          </a:p>
          <a:p>
            <a:pPr lvl="1"/>
            <a:r>
              <a:rPr lang="en-US" b="1" dirty="0" smtClean="0"/>
              <a:t>15dB</a:t>
            </a:r>
            <a:r>
              <a:rPr lang="en-US" dirty="0" smtClean="0"/>
              <a:t> at 70GHz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571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BS ACS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Given the agreed ACIR and UE ACLR values, to meet the target coexistence criteria, BS ACS should be:</a:t>
            </a:r>
          </a:p>
          <a:p>
            <a:pPr lvl="1"/>
            <a:r>
              <a:rPr lang="en-US" dirty="0" smtClean="0"/>
              <a:t>&gt;= [19.9/18.4] </a:t>
            </a:r>
            <a:r>
              <a:rPr lang="en-US" dirty="0"/>
              <a:t>dB at 30GHz</a:t>
            </a:r>
          </a:p>
          <a:p>
            <a:pPr lvl="1"/>
            <a:r>
              <a:rPr lang="en-US" dirty="0" smtClean="0"/>
              <a:t>&gt;= [20.6/18.6] </a:t>
            </a:r>
            <a:r>
              <a:rPr lang="en-US" dirty="0"/>
              <a:t>dB at 45GHz</a:t>
            </a:r>
          </a:p>
          <a:p>
            <a:pPr lvl="1"/>
            <a:r>
              <a:rPr lang="en-US" dirty="0" smtClean="0"/>
              <a:t>&gt;= [20/17.8] </a:t>
            </a:r>
            <a:r>
              <a:rPr lang="en-US" dirty="0"/>
              <a:t>dB at </a:t>
            </a:r>
            <a:r>
              <a:rPr lang="en-US" dirty="0" smtClean="0"/>
              <a:t>70GHz</a:t>
            </a:r>
          </a:p>
          <a:p>
            <a:r>
              <a:rPr lang="en-US" dirty="0" smtClean="0"/>
              <a:t>BS ACS should be:</a:t>
            </a:r>
          </a:p>
          <a:p>
            <a:pPr lvl="1"/>
            <a:r>
              <a:rPr lang="en-US" b="1" dirty="0" smtClean="0"/>
              <a:t>23dB</a:t>
            </a:r>
            <a:r>
              <a:rPr lang="en-US" dirty="0" smtClean="0"/>
              <a:t> </a:t>
            </a:r>
            <a:r>
              <a:rPr lang="en-US" dirty="0"/>
              <a:t>at 30GHz</a:t>
            </a:r>
          </a:p>
          <a:p>
            <a:pPr lvl="1"/>
            <a:r>
              <a:rPr lang="en-US" b="1" dirty="0" smtClean="0"/>
              <a:t>22dB</a:t>
            </a:r>
            <a:r>
              <a:rPr lang="en-US" dirty="0" smtClean="0"/>
              <a:t> </a:t>
            </a:r>
            <a:r>
              <a:rPr lang="en-US" dirty="0"/>
              <a:t>at 45GHz</a:t>
            </a:r>
          </a:p>
          <a:p>
            <a:pPr lvl="1"/>
            <a:r>
              <a:rPr lang="en-US" b="1" dirty="0" smtClean="0"/>
              <a:t>21dB</a:t>
            </a:r>
            <a:r>
              <a:rPr lang="en-US" dirty="0" smtClean="0"/>
              <a:t> </a:t>
            </a:r>
            <a:r>
              <a:rPr lang="en-US" dirty="0"/>
              <a:t>at 70GHz</a:t>
            </a:r>
          </a:p>
          <a:p>
            <a:r>
              <a:rPr lang="en-US" dirty="0" smtClean="0"/>
              <a:t>Given the current agreements on UE ACLR and BS ACLR results, the resulting DL ACIR is</a:t>
            </a:r>
          </a:p>
          <a:p>
            <a:pPr lvl="1"/>
            <a:r>
              <a:rPr lang="en-US" dirty="0" smtClean="0"/>
              <a:t>16dB </a:t>
            </a:r>
            <a:r>
              <a:rPr lang="en-US" dirty="0"/>
              <a:t>at 30GHz</a:t>
            </a:r>
          </a:p>
          <a:p>
            <a:pPr lvl="1"/>
            <a:r>
              <a:rPr lang="en-US" dirty="0" smtClean="0"/>
              <a:t>15dB </a:t>
            </a:r>
            <a:r>
              <a:rPr lang="en-US" dirty="0"/>
              <a:t>at 45GHz</a:t>
            </a:r>
          </a:p>
          <a:p>
            <a:pPr lvl="1"/>
            <a:r>
              <a:rPr lang="en-US" dirty="0" smtClean="0"/>
              <a:t>14dB </a:t>
            </a:r>
            <a:r>
              <a:rPr lang="en-US" dirty="0"/>
              <a:t>at 70GHz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48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agreed UE ACLR and BS ACS values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UE ACLR:</a:t>
            </a:r>
          </a:p>
          <a:p>
            <a:pPr lvl="1"/>
            <a:r>
              <a:rPr lang="en-US" b="1" dirty="0" smtClean="0"/>
              <a:t>17dB </a:t>
            </a:r>
            <a:r>
              <a:rPr lang="en-US" b="1" dirty="0" smtClean="0"/>
              <a:t>at 30GHz</a:t>
            </a:r>
          </a:p>
          <a:p>
            <a:pPr lvl="1"/>
            <a:r>
              <a:rPr lang="en-US" b="1" dirty="0" smtClean="0"/>
              <a:t>16dB </a:t>
            </a:r>
            <a:r>
              <a:rPr lang="en-US" b="1" dirty="0"/>
              <a:t>at </a:t>
            </a:r>
            <a:r>
              <a:rPr lang="en-US" b="1" dirty="0" smtClean="0"/>
              <a:t>45GHz</a:t>
            </a:r>
            <a:endParaRPr lang="en-US" b="1" dirty="0"/>
          </a:p>
          <a:p>
            <a:pPr lvl="1"/>
            <a:r>
              <a:rPr lang="en-US" b="1" dirty="0" smtClean="0"/>
              <a:t>15dB </a:t>
            </a:r>
            <a:r>
              <a:rPr lang="en-US" b="1" dirty="0"/>
              <a:t>at </a:t>
            </a:r>
            <a:r>
              <a:rPr lang="en-US" b="1" dirty="0" smtClean="0"/>
              <a:t>70GHz</a:t>
            </a:r>
            <a:endParaRPr lang="en-US" b="1" dirty="0"/>
          </a:p>
          <a:p>
            <a:r>
              <a:rPr lang="en-US" dirty="0" smtClean="0"/>
              <a:t>BS ACS:</a:t>
            </a:r>
          </a:p>
          <a:p>
            <a:pPr lvl="1"/>
            <a:r>
              <a:rPr lang="en-US" b="1" dirty="0" smtClean="0"/>
              <a:t>23dB </a:t>
            </a:r>
            <a:r>
              <a:rPr lang="en-US" b="1" dirty="0"/>
              <a:t>at 30GHz</a:t>
            </a:r>
          </a:p>
          <a:p>
            <a:pPr lvl="1"/>
            <a:r>
              <a:rPr lang="en-US" b="1" dirty="0" smtClean="0"/>
              <a:t>22dB </a:t>
            </a:r>
            <a:r>
              <a:rPr lang="en-US" b="1" dirty="0"/>
              <a:t>at 45GHz</a:t>
            </a:r>
          </a:p>
          <a:p>
            <a:pPr lvl="1"/>
            <a:r>
              <a:rPr lang="en-US" b="1" smtClean="0"/>
              <a:t>21dB </a:t>
            </a:r>
            <a:r>
              <a:rPr lang="en-US" b="1" dirty="0"/>
              <a:t>at 70GHz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5499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1572</TotalTime>
  <Words>1357</Words>
  <Application>Microsoft Office PowerPoint</Application>
  <PresentationFormat>Widescreen</PresentationFormat>
  <Paragraphs>1285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Way Forward on UE ACLR and BS ACS</vt:lpstr>
      <vt:lpstr>Summary of sim results for 30GHz</vt:lpstr>
      <vt:lpstr>Summary of sim results for 45GHz</vt:lpstr>
      <vt:lpstr>Summary of simulation results for 70GHz</vt:lpstr>
      <vt:lpstr>ACIR based on average of simulation results</vt:lpstr>
      <vt:lpstr>Contribution on UE ACLR/ACS feasibility (values reported for 28/30GHz)</vt:lpstr>
      <vt:lpstr>WF on UE ACLR </vt:lpstr>
      <vt:lpstr>WF on BS ACS</vt:lpstr>
      <vt:lpstr>Summary of agreed UE ACLR and BS ACS values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Papaleo, Marco</dc:creator>
  <cp:lastModifiedBy>Papaleo, Marco</cp:lastModifiedBy>
  <cp:revision>28</cp:revision>
  <dcterms:created xsi:type="dcterms:W3CDTF">2017-01-18T00:40:42Z</dcterms:created>
  <dcterms:modified xsi:type="dcterms:W3CDTF">2017-01-19T20:13:53Z</dcterms:modified>
</cp:coreProperties>
</file>