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8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flexible duplex distance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China Unicom ,China Telecom, </a:t>
            </a:r>
            <a:r>
              <a:rPr lang="en-US" altLang="zh-CN" dirty="0" smtClean="0"/>
              <a:t>Orange, Vodafone</a:t>
            </a:r>
            <a:r>
              <a:rPr lang="en-US" altLang="zh-CN" dirty="0" smtClean="0"/>
              <a:t>, Deutsche Telekom</a:t>
            </a:r>
            <a:endParaRPr lang="zh-CN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40"/>
            <a:ext cx="48855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TSG-RAN WG4 NR AH </a:t>
            </a:r>
            <a:r>
              <a:rPr lang="en-GB" altLang="ja-JP" b="1" dirty="0" smtClean="0"/>
              <a:t>Meeting</a:t>
            </a:r>
          </a:p>
          <a:p>
            <a:r>
              <a:rPr lang="en-GB" altLang="ja-JP" b="1" dirty="0" smtClean="0"/>
              <a:t>Spokane</a:t>
            </a:r>
            <a:r>
              <a:rPr lang="en-GB" altLang="ja-JP" b="1" dirty="0"/>
              <a:t>, Washington, USA, 17 - 19 January, </a:t>
            </a:r>
            <a:r>
              <a:rPr lang="en-GB" altLang="ja-JP" b="1" dirty="0" smtClean="0"/>
              <a:t>2017</a:t>
            </a:r>
          </a:p>
          <a:p>
            <a:endParaRPr lang="en-GB" altLang="ja-JP" b="1" dirty="0" smtClean="0"/>
          </a:p>
          <a:p>
            <a:r>
              <a:rPr lang="en-GB" altLang="ja-JP" b="1" dirty="0" smtClean="0"/>
              <a:t>Agenda item:	3.3</a:t>
            </a:r>
          </a:p>
          <a:p>
            <a:r>
              <a:rPr lang="en-GB" altLang="ja-JP" b="1" dirty="0" smtClean="0"/>
              <a:t>Document for:	Approval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88640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R4-1700281</a:t>
            </a:r>
            <a:endParaRPr lang="en-US" altLang="ja-JP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800" dirty="0" smtClean="0"/>
              <a:t>RAN1 reached the following agreement for LTE-NR coexistence with uplink sharing:</a:t>
            </a:r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The solution is to pair a NR DL with a LTE UL on a lower frequency band.</a:t>
            </a:r>
          </a:p>
          <a:p>
            <a:r>
              <a:rPr lang="en-US" altLang="zh-CN" sz="1800" dirty="0" smtClean="0"/>
              <a:t>One out-standing advantage is that it can provide the good uplink coverage.</a:t>
            </a:r>
            <a:r>
              <a:rPr lang="en-US" altLang="zh-CN" sz="1400" dirty="0" smtClean="0"/>
              <a:t>   </a:t>
            </a:r>
            <a:endParaRPr lang="zh-CN" altLang="en-US" sz="1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6552728" cy="3202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/>
          </a:bodyPr>
          <a:lstStyle/>
          <a:p>
            <a:r>
              <a:rPr kumimoji="1" lang="en-US" altLang="ja-JP" sz="1800" dirty="0" smtClean="0"/>
              <a:t>The requirements for LTE-NR co-existence should be specified in Rel-15 NR WI</a:t>
            </a:r>
          </a:p>
          <a:p>
            <a:pPr lvl="1"/>
            <a:r>
              <a:rPr kumimoji="1" lang="en-US" altLang="zh-CN" sz="1800" dirty="0" smtClean="0"/>
              <a:t>To specify the requirements, the frequency range of LTE bands where the carrier is shared by LTE and NR needs be introduced.</a:t>
            </a:r>
          </a:p>
          <a:p>
            <a:pPr lvl="1"/>
            <a:r>
              <a:rPr lang="en-US" altLang="zh-CN" sz="1800" dirty="0" smtClean="0"/>
              <a:t>Additionally, the pairing of UL or DL in such band with another NR band should be </a:t>
            </a:r>
            <a:r>
              <a:rPr lang="en-US" altLang="zh-CN" sz="1800" dirty="0" smtClean="0"/>
              <a:t>defined.</a:t>
            </a:r>
            <a:endParaRPr kumimoji="1" lang="en-US" altLang="zh-CN" sz="1800" dirty="0" smtClean="0"/>
          </a:p>
          <a:p>
            <a:pPr lvl="1"/>
            <a:r>
              <a:rPr kumimoji="1" lang="en-US" altLang="zh-CN" sz="1800" dirty="0" smtClean="0"/>
              <a:t>The candidate LTE bands proposed in [1, 2, 3, 4] should be considered in the next meeting</a:t>
            </a:r>
            <a:r>
              <a:rPr lang="en-US" altLang="zh-CN" sz="1800" dirty="0" smtClean="0"/>
              <a:t> and the further discussion is needed to keep reasonable workload.</a:t>
            </a:r>
            <a:endParaRPr lang="en-US" altLang="zh-CN" sz="1800" baseline="30000" dirty="0" smtClean="0"/>
          </a:p>
          <a:p>
            <a:pPr lvl="1"/>
            <a:r>
              <a:rPr lang="en-US" altLang="zh-CN" sz="1800" dirty="0" smtClean="0"/>
              <a:t>The details on the requirements are FFS.</a:t>
            </a:r>
          </a:p>
          <a:p>
            <a:pPr>
              <a:buNone/>
            </a:pPr>
            <a:endParaRPr lang="en-US" altLang="zh-CN" sz="2200" dirty="0" smtClean="0"/>
          </a:p>
          <a:p>
            <a:pPr>
              <a:buNone/>
            </a:pPr>
            <a:r>
              <a:rPr lang="en-US" altLang="zh-CN" sz="1800" dirty="0" smtClean="0"/>
              <a:t>Reference:</a:t>
            </a:r>
          </a:p>
          <a:p>
            <a:pPr>
              <a:buNone/>
            </a:pPr>
            <a:r>
              <a:rPr lang="en-US" altLang="zh-CN" sz="1600" dirty="0" smtClean="0"/>
              <a:t>[1]   Orange, R4‑1700194, “Frequency bands for New Radio”, 3GPP RAN4# TSG-RAN Working Group 4 (Radio) NR AH meeting, Spokane, WA, USA, 17 – 19 January 2017.</a:t>
            </a:r>
          </a:p>
          <a:p>
            <a:pPr>
              <a:buNone/>
            </a:pPr>
            <a:r>
              <a:rPr lang="en-US" altLang="zh-CN" sz="1600" dirty="0" smtClean="0"/>
              <a:t>[2]   China Telecom, R4-1700256, “Possible frequency ranges for NR below 6GHz”, 3GPP RAN4# TSG-RAN Working Group 4 (Radio) NR AH meeting, Spokane, WA, USA, 17 – 19 January 2017.</a:t>
            </a:r>
          </a:p>
          <a:p>
            <a:pPr>
              <a:buNone/>
            </a:pPr>
            <a:r>
              <a:rPr lang="en-US" altLang="zh-CN" sz="1600" dirty="0" smtClean="0"/>
              <a:t>[3]   China Unicom, R4-1700241, “Consideration on possible frequency ranges for NR”, 3GPP RAN4# TSG-RAN Working Group 4 (Radio) NR AH meeting, Spokane, WA, USA, 17 – 19 January 2017.</a:t>
            </a:r>
          </a:p>
          <a:p>
            <a:pPr>
              <a:buNone/>
            </a:pPr>
            <a:r>
              <a:rPr lang="en-US" altLang="zh-CN" sz="1600" dirty="0" smtClean="0"/>
              <a:t>[4]   Huawei, HiSilicon, R4‑1700124, “On NR bands”, ”, 3GPP RAN4# TSG-RAN Working Group 4 (Radio) NR AH meeting, Spokane, WA, USA, 17 – 19 January 2017.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354</Words>
  <Application>Microsoft Office PowerPoint</Application>
  <PresentationFormat>全屏显示(4:3)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flexible duplex distance</vt:lpstr>
      <vt:lpstr>Background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flexible duplex distance</dc:title>
  <dc:creator>Daixizeng</dc:creator>
  <cp:lastModifiedBy>Huawei</cp:lastModifiedBy>
  <cp:revision>15</cp:revision>
  <dcterms:created xsi:type="dcterms:W3CDTF">2017-01-19T01:36:37Z</dcterms:created>
  <dcterms:modified xsi:type="dcterms:W3CDTF">2017-01-19T22:48:19Z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(2)W4YKBfTffH/DyX6Y1MVWSL3GZYsES7pCJeeNDgL1nYyCmDNRyHpTHJhqHueNjawrwLW0feKa
mvRJzLZp8t0rKtgKaZtxZbZaxlPnhhyC+6UwwjTntV0sW54lOOKGXDWZ3cJ5CbyfKvnUL2mA
7C3kppddLqy+1tUXRgBZ0vQ1qiBRycEkr2Ie0sSAgBbcJ3+1r5hhxCXqjaWTTWyKxN0Fb83G
JOhtikD21qqOt0g62f</vt:lpwstr>
  </property>
  <property fmtid="{D5CDD505-2E9C-101B-9397-08002B2CF9AE}" pid="3" name="_2015_ms_pID_7253431">
    <vt:lpwstr>U13iNSEdmW2e/Wn38/eWPDiAZYcJ+4EwVGTTn99j1lyLsib5QHeWTU
obk3nryBlOyyAe37EWOdjLXDovVxJDR1Gh9T8axZX3d1wSc0ySO91dA1hJdAO3TZbbgAcn7+
BJ6tEDC/alXxAL6kP1KWFL1N6O7+33s1ItN3Seai8xHen1JrH7+J3qigPXPkvcMCwkScvAHR
6OT7Bj2U1H7e8lYH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1484844378</vt:lpwstr>
  </property>
</Properties>
</file>