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18" d="100"/>
          <a:sy n="118" d="100"/>
        </p:scale>
        <p:origin x="-11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ja-JP" b="1" dirty="0"/>
              <a:t>WF on NR BS specific new requirements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NTT DOCOMO, INC., </a:t>
            </a:r>
            <a:r>
              <a:rPr lang="en-US" altLang="ja-JP" dirty="0" smtClean="0"/>
              <a:t>[CMCC], </a:t>
            </a:r>
            <a:endParaRPr kumimoji="1" lang="ja-JP" altLang="en-US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76940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 smtClean="0">
                <a:solidFill>
                  <a:srgbClr val="000000"/>
                </a:solidFill>
                <a:ea typeface="MS PGothic" pitchFamily="34" charset="-128"/>
              </a:rPr>
              <a:t>R4-1600273</a:t>
            </a:r>
            <a:endParaRPr lang="en-US" altLang="ja-JP" b="1" dirty="0">
              <a:solidFill>
                <a:srgbClr val="FF0000"/>
              </a:solidFill>
              <a:ea typeface="MS PGothic" pitchFamily="34" charset="-128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7350" y="-21867"/>
            <a:ext cx="5562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ja-JP" b="1" dirty="0"/>
              <a:t>3GPP TSG-RAN </a:t>
            </a:r>
            <a:r>
              <a:rPr lang="en-US" altLang="ja-JP" b="1" dirty="0" smtClean="0"/>
              <a:t>WG4#1-NR Meeting</a:t>
            </a:r>
            <a:endParaRPr lang="ja-JP" altLang="ja-JP" dirty="0"/>
          </a:p>
          <a:p>
            <a:pPr fontAlgn="base" hangingPunct="0"/>
            <a:r>
              <a:rPr lang="en-US" altLang="ja-JP" b="1" dirty="0" smtClean="0"/>
              <a:t>Spokane, </a:t>
            </a:r>
            <a:r>
              <a:rPr lang="en-US" altLang="ja-JP" b="1" dirty="0"/>
              <a:t>USA, </a:t>
            </a:r>
            <a:r>
              <a:rPr lang="en-US" altLang="ja-JP" b="1" dirty="0" smtClean="0"/>
              <a:t>17 </a:t>
            </a:r>
            <a:r>
              <a:rPr lang="en-US" altLang="ja-JP" b="1" dirty="0"/>
              <a:t>– </a:t>
            </a:r>
            <a:r>
              <a:rPr lang="en-US" altLang="ja-JP" b="1" dirty="0" smtClean="0"/>
              <a:t>19 January, 2017</a:t>
            </a:r>
            <a:endParaRPr lang="en-US" altLang="ja-JP" b="1" dirty="0"/>
          </a:p>
          <a:p>
            <a:pPr fontAlgn="base" hangingPunct="0"/>
            <a:r>
              <a:rPr lang="en-US" altLang="ja-JP" b="1" dirty="0"/>
              <a:t>Agenda Item:</a:t>
            </a:r>
            <a:r>
              <a:rPr lang="ja-JP" altLang="en-US" b="1" dirty="0"/>
              <a:t> </a:t>
            </a:r>
            <a:r>
              <a:rPr lang="en-US" altLang="ja-JP" b="1" dirty="0" smtClean="0"/>
              <a:t>3.6.5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3649906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ja-JP" dirty="0"/>
              <a:t>In last </a:t>
            </a:r>
            <a:r>
              <a:rPr lang="en-GB" altLang="ja-JP" dirty="0" smtClean="0"/>
              <a:t>RAN4#81 </a:t>
            </a:r>
            <a:r>
              <a:rPr lang="en-GB" altLang="ja-JP" dirty="0"/>
              <a:t>meeting, </a:t>
            </a:r>
            <a:r>
              <a:rPr lang="en-GB" altLang="ja-JP" dirty="0" smtClean="0"/>
              <a:t>WF on NR BS specific requirements is approved </a:t>
            </a:r>
            <a:r>
              <a:rPr lang="en-GB" altLang="ja-JP" dirty="0"/>
              <a:t>in [</a:t>
            </a:r>
            <a:r>
              <a:rPr lang="en-GB" altLang="ja-JP" dirty="0" smtClean="0"/>
              <a:t>1].</a:t>
            </a:r>
            <a:endParaRPr lang="en-GB" altLang="ja-JP" dirty="0"/>
          </a:p>
          <a:p>
            <a:r>
              <a:rPr kumimoji="1" lang="en-GB" altLang="ja-JP" dirty="0"/>
              <a:t>In this </a:t>
            </a:r>
            <a:r>
              <a:rPr kumimoji="1" lang="en-GB" altLang="ja-JP" dirty="0" smtClean="0"/>
              <a:t>RAN4#1-NR </a:t>
            </a:r>
            <a:r>
              <a:rPr kumimoji="1" lang="en-GB" altLang="ja-JP" dirty="0"/>
              <a:t>meeting, </a:t>
            </a:r>
            <a:r>
              <a:rPr kumimoji="1" lang="en-GB" altLang="ja-JP" dirty="0" smtClean="0"/>
              <a:t>5 papers were submitted and discussed [2-6].</a:t>
            </a:r>
            <a:endParaRPr kumimoji="1" lang="en-GB" altLang="ja-JP" dirty="0"/>
          </a:p>
          <a:p>
            <a:r>
              <a:rPr lang="en-GB" altLang="ja-JP" dirty="0"/>
              <a:t>This </a:t>
            </a:r>
            <a:r>
              <a:rPr lang="en-GB" altLang="ja-JP" dirty="0" smtClean="0"/>
              <a:t>contribution lists the summary of Pros/Cons of each potential requirements and summarizes way </a:t>
            </a:r>
            <a:r>
              <a:rPr lang="en-GB" altLang="ja-JP" dirty="0"/>
              <a:t>forward for next </a:t>
            </a:r>
            <a:r>
              <a:rPr lang="en-GB" altLang="ja-JP" dirty="0" smtClean="0"/>
              <a:t>meeting</a:t>
            </a:r>
            <a:r>
              <a:rPr lang="en-GB" altLang="ja-JP" strike="sngStrike" dirty="0" smtClean="0">
                <a:solidFill>
                  <a:srgbClr val="FF0000"/>
                </a:solidFill>
              </a:rPr>
              <a:t>(s)</a:t>
            </a:r>
            <a:r>
              <a:rPr lang="en-GB" altLang="ja-JP" dirty="0" smtClean="0"/>
              <a:t>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132676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Summary of Pros/Cons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ja-JP" strike="sngStrike" dirty="0" smtClean="0">
                <a:solidFill>
                  <a:srgbClr val="FF0000"/>
                </a:solidFill>
              </a:rPr>
              <a:t>6 </a:t>
            </a:r>
            <a:r>
              <a:rPr lang="en-US" altLang="ja-JP" dirty="0" smtClean="0">
                <a:solidFill>
                  <a:srgbClr val="FF0000"/>
                </a:solidFill>
              </a:rPr>
              <a:t>10</a:t>
            </a:r>
            <a:r>
              <a:rPr lang="en-US" altLang="ja-JP" dirty="0" smtClean="0"/>
              <a:t> potential requirements (No.1 to</a:t>
            </a:r>
            <a:r>
              <a:rPr lang="en-US" altLang="ja-JP" strike="sngStrike" dirty="0" smtClean="0"/>
              <a:t> </a:t>
            </a:r>
            <a:r>
              <a:rPr lang="en-US" altLang="ja-JP" strike="sngStrike" dirty="0" smtClean="0">
                <a:solidFill>
                  <a:srgbClr val="FF0000"/>
                </a:solidFill>
              </a:rPr>
              <a:t>6 </a:t>
            </a:r>
            <a:r>
              <a:rPr lang="en-US" altLang="ja-JP" dirty="0" smtClean="0">
                <a:solidFill>
                  <a:srgbClr val="FF0000"/>
                </a:solidFill>
              </a:rPr>
              <a:t>10</a:t>
            </a:r>
            <a:r>
              <a:rPr lang="en-US" altLang="ja-JP" dirty="0" smtClean="0"/>
              <a:t> in the attached spread sheet) and Pros/Cons of each are summarized in the attached spread sheet.</a:t>
            </a:r>
          </a:p>
          <a:p>
            <a:r>
              <a:rPr kumimoji="1" lang="en-US" altLang="ja-JP" dirty="0" smtClean="0">
                <a:solidFill>
                  <a:srgbClr val="FF0000"/>
                </a:solidFill>
              </a:rPr>
              <a:t>It was agreed that 4 potential requirements (No.7 to 10) were removed from the list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9591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Way </a:t>
            </a:r>
            <a:r>
              <a:rPr kumimoji="1" lang="en-US" altLang="ja-JP" dirty="0" smtClean="0"/>
              <a:t>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6584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 smtClean="0"/>
              <a:t>In </a:t>
            </a:r>
            <a:r>
              <a:rPr lang="en-US" altLang="ja-JP" dirty="0"/>
              <a:t>RAN4#82, February 2017;</a:t>
            </a:r>
          </a:p>
          <a:p>
            <a:pPr lvl="1"/>
            <a:r>
              <a:rPr lang="en-US" altLang="ja-JP" dirty="0"/>
              <a:t>Interested companies </a:t>
            </a:r>
            <a:r>
              <a:rPr lang="en-US" altLang="ja-JP" dirty="0" smtClean="0">
                <a:solidFill>
                  <a:srgbClr val="0000FF"/>
                </a:solidFill>
              </a:rPr>
              <a:t>continue to </a:t>
            </a:r>
            <a:r>
              <a:rPr lang="en-US" altLang="ja-JP" dirty="0" smtClean="0"/>
              <a:t>provide </a:t>
            </a:r>
            <a:r>
              <a:rPr lang="en-US" altLang="ja-JP" dirty="0"/>
              <a:t>the Pros/Cons of each potential NR specific beam related </a:t>
            </a:r>
            <a:r>
              <a:rPr lang="en-US" altLang="ja-JP" dirty="0" smtClean="0"/>
              <a:t>requirements (No.1 to 6) </a:t>
            </a:r>
            <a:r>
              <a:rPr lang="en-US" altLang="ja-JP" dirty="0"/>
              <a:t>listed in </a:t>
            </a:r>
            <a:r>
              <a:rPr lang="en-US" altLang="ja-JP" dirty="0" smtClean="0"/>
              <a:t>the previous slide.</a:t>
            </a:r>
            <a:endParaRPr lang="en-US" altLang="ja-JP" dirty="0"/>
          </a:p>
          <a:p>
            <a:pPr lvl="1"/>
            <a:r>
              <a:rPr lang="en-US" altLang="ja-JP" dirty="0">
                <a:solidFill>
                  <a:srgbClr val="0000FF"/>
                </a:solidFill>
              </a:rPr>
              <a:t>Identify Pros/Cons of each potential candidate requirement.</a:t>
            </a:r>
          </a:p>
          <a:p>
            <a:pPr lvl="1"/>
            <a:r>
              <a:rPr lang="en-US" altLang="ja-JP" dirty="0" smtClean="0"/>
              <a:t>Discuss </a:t>
            </a:r>
            <a:r>
              <a:rPr lang="en-US" altLang="ja-JP" dirty="0"/>
              <a:t>(and down select if possible) the requirement(s) to be specified in the </a:t>
            </a:r>
            <a:r>
              <a:rPr lang="en-US" altLang="ja-JP" dirty="0" smtClean="0">
                <a:solidFill>
                  <a:srgbClr val="0000FF"/>
                </a:solidFill>
              </a:rPr>
              <a:t>first Rel-15 NR</a:t>
            </a:r>
            <a:r>
              <a:rPr lang="en-US" altLang="ja-JP" dirty="0" smtClean="0"/>
              <a:t> spec </a:t>
            </a:r>
            <a:r>
              <a:rPr lang="en-US" altLang="ja-JP" dirty="0"/>
              <a:t>from the </a:t>
            </a:r>
            <a:r>
              <a:rPr lang="en-US" altLang="ja-JP" dirty="0" smtClean="0"/>
              <a:t>listed </a:t>
            </a:r>
            <a:r>
              <a:rPr lang="en-US" altLang="ja-JP" dirty="0"/>
              <a:t>in the previous </a:t>
            </a:r>
            <a:r>
              <a:rPr lang="en-US" altLang="ja-JP" dirty="0" smtClean="0"/>
              <a:t>slide.</a:t>
            </a:r>
            <a:endParaRPr lang="en-US" altLang="ja-JP" dirty="0"/>
          </a:p>
          <a:p>
            <a:pPr lvl="2"/>
            <a:r>
              <a:rPr lang="en-US" altLang="ja-JP" dirty="0"/>
              <a:t>Details of the requirement(s) will be discussed in WI phase</a:t>
            </a:r>
            <a:r>
              <a:rPr lang="en-US" altLang="ja-JP" dirty="0" smtClean="0"/>
              <a:t>.</a:t>
            </a:r>
          </a:p>
          <a:p>
            <a:pPr lvl="1"/>
            <a:endParaRPr lang="en-US" altLang="ja-JP" dirty="0" smtClean="0">
              <a:solidFill>
                <a:srgbClr val="00B050"/>
              </a:solidFill>
            </a:endParaRPr>
          </a:p>
          <a:p>
            <a:pPr lvl="1"/>
            <a:r>
              <a:rPr lang="en-US" altLang="ja-JP" dirty="0" smtClean="0">
                <a:solidFill>
                  <a:srgbClr val="00B050"/>
                </a:solidFill>
              </a:rPr>
              <a:t>Note: If any, It is not precluded to propose new requirement(s) other than listed.</a:t>
            </a:r>
          </a:p>
          <a:p>
            <a:pPr lvl="1"/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7777093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Reference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536575" lvl="0" indent="-536575">
              <a:buNone/>
            </a:pPr>
            <a:r>
              <a:rPr kumimoji="1" lang="en-US" altLang="ja-JP" dirty="0"/>
              <a:t>[1] </a:t>
            </a:r>
            <a:r>
              <a:rPr lang="en-US" altLang="ja-JP" dirty="0"/>
              <a:t>R4-1610576, “WF on NR BS specific requirements”, </a:t>
            </a:r>
            <a:r>
              <a:rPr lang="en-US" altLang="ja-JP" dirty="0" smtClean="0"/>
              <a:t>NTT DOCOMO, CMCC, RAN4#81, November </a:t>
            </a:r>
            <a:r>
              <a:rPr lang="en-US" altLang="ja-JP" dirty="0"/>
              <a:t>2016</a:t>
            </a:r>
          </a:p>
          <a:p>
            <a:pPr marL="536575" lvl="0" indent="-536575">
              <a:buNone/>
            </a:pPr>
            <a:r>
              <a:rPr lang="en-US" altLang="ja-JP" dirty="0"/>
              <a:t>[2] R4-1700049, “Discussion on spatial requirements for NR”, Huawei, </a:t>
            </a:r>
            <a:r>
              <a:rPr lang="en-US" altLang="ja-JP" dirty="0" err="1"/>
              <a:t>Hisilicon</a:t>
            </a:r>
            <a:r>
              <a:rPr lang="en-US" altLang="ja-JP" dirty="0"/>
              <a:t>, </a:t>
            </a:r>
            <a:r>
              <a:rPr lang="en-US" altLang="ja-JP" dirty="0" smtClean="0"/>
              <a:t>RAN4#1-NR, January 2017</a:t>
            </a:r>
            <a:endParaRPr lang="en-US" altLang="ja-JP" dirty="0"/>
          </a:p>
          <a:p>
            <a:pPr marL="536575" indent="-536575">
              <a:buNone/>
            </a:pPr>
            <a:r>
              <a:rPr lang="en-US" altLang="ja-JP" dirty="0"/>
              <a:t>[3] R4-1700161, “Discussion on NR BS specific new OTA requirements”, CMCC, RAN4#1-NR, January </a:t>
            </a:r>
            <a:r>
              <a:rPr lang="en-US" altLang="ja-JP" dirty="0" smtClean="0"/>
              <a:t>2017</a:t>
            </a:r>
          </a:p>
          <a:p>
            <a:pPr marL="536575" lvl="0" indent="-536575">
              <a:buNone/>
            </a:pPr>
            <a:r>
              <a:rPr lang="en-US" altLang="ja-JP" dirty="0" smtClean="0"/>
              <a:t>[4</a:t>
            </a:r>
            <a:r>
              <a:rPr lang="en-US" altLang="ja-JP" dirty="0"/>
              <a:t>] R4-1700173, “NR specific new requirements”, NTT </a:t>
            </a:r>
            <a:r>
              <a:rPr lang="en-US" altLang="ja-JP" dirty="0" smtClean="0"/>
              <a:t>DOCOMO, </a:t>
            </a:r>
            <a:r>
              <a:rPr lang="en-US" altLang="ja-JP" dirty="0"/>
              <a:t>RAN4#1-NR, January 2017</a:t>
            </a:r>
          </a:p>
          <a:p>
            <a:pPr marL="536575" indent="-536575">
              <a:buNone/>
            </a:pPr>
            <a:r>
              <a:rPr lang="en-US" altLang="ja-JP" dirty="0" smtClean="0"/>
              <a:t>[5</a:t>
            </a:r>
            <a:r>
              <a:rPr lang="en-US" altLang="ja-JP" dirty="0"/>
              <a:t>] R4-1700199, “Discussion on NR BS specific beamforming new requirements”, NEC, RAN4#1-NR, January </a:t>
            </a:r>
            <a:r>
              <a:rPr lang="en-US" altLang="ja-JP" dirty="0" smtClean="0"/>
              <a:t>2017</a:t>
            </a:r>
          </a:p>
          <a:p>
            <a:pPr marL="536575" indent="-536575">
              <a:buNone/>
            </a:pPr>
            <a:r>
              <a:rPr lang="en-US" altLang="ja-JP" dirty="0" smtClean="0"/>
              <a:t>[6</a:t>
            </a:r>
            <a:r>
              <a:rPr lang="en-US" altLang="ja-JP" dirty="0"/>
              <a:t>] R4-1700221, “Beam Quality requirements for NR”, Ericsson, RAN4#1-NR, January </a:t>
            </a:r>
            <a:r>
              <a:rPr lang="en-US" altLang="ja-JP" dirty="0" smtClean="0"/>
              <a:t>2017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84375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</TotalTime>
  <Words>354</Words>
  <Application>Microsoft Office PowerPoint</Application>
  <PresentationFormat>画面に合わせる (4:3)</PresentationFormat>
  <Paragraphs>28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テーマ</vt:lpstr>
      <vt:lpstr>WF on NR BS specific new requirements</vt:lpstr>
      <vt:lpstr>Background</vt:lpstr>
      <vt:lpstr>Summary of Pros/Cons</vt:lpstr>
      <vt:lpstr>Way forward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BS specific new requirements</dc:title>
  <dc:creator>5852648</dc:creator>
  <cp:lastModifiedBy>DCM(SO)</cp:lastModifiedBy>
  <cp:revision>28</cp:revision>
  <dcterms:created xsi:type="dcterms:W3CDTF">2016-11-16T01:21:36Z</dcterms:created>
  <dcterms:modified xsi:type="dcterms:W3CDTF">2017-01-19T23:40:39Z</dcterms:modified>
</cp:coreProperties>
</file>