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4" r:id="rId4"/>
    <p:sldId id="273" r:id="rId5"/>
    <p:sldId id="275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7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0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60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99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969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Way Forward on NR UE</a:t>
            </a:r>
            <a:r>
              <a:rPr lang="en-GB" altLang="zh-CN" sz="4000" b="1" dirty="0">
                <a:solidFill>
                  <a:srgbClr val="FF0000"/>
                </a:solidFill>
              </a:rPr>
              <a:t> </a:t>
            </a:r>
            <a:r>
              <a:rPr lang="en-GB" altLang="zh-CN" sz="4000" b="1" dirty="0"/>
              <a:t>Testability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 Corporation</a:t>
            </a:r>
            <a:r>
              <a:rPr lang="en-US" altLang="zh-CN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CATR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b="1" dirty="0"/>
              <a:t>3GPP TSG-RAN WG4 NR AH Meeting</a:t>
            </a:r>
            <a:r>
              <a:rPr lang="en-GB" altLang="zh-CN" sz="1800" b="1" dirty="0"/>
              <a:t>	                                                                </a:t>
            </a:r>
            <a:r>
              <a:rPr lang="en-GB" sz="1800" b="1" dirty="0" smtClean="0"/>
              <a:t>R4-1700031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b="1" dirty="0"/>
              <a:t>Spokane, USA, 17-19 January, 2017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Far-field distance </a:t>
            </a:r>
            <a:r>
              <a:rPr lang="en-US" altLang="zh-CN" dirty="0" smtClean="0"/>
              <a:t>criterion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Background</a:t>
            </a:r>
          </a:p>
          <a:p>
            <a:pPr lvl="1"/>
            <a:r>
              <a:rPr lang="en-GB" altLang="zh-CN" sz="1800" dirty="0"/>
              <a:t>R4-1700213 outlines the potential challenges associated with defining the far-field distance</a:t>
            </a:r>
          </a:p>
          <a:p>
            <a:r>
              <a:rPr lang="en-GB" altLang="zh-CN" sz="2000" dirty="0" smtClean="0"/>
              <a:t>Way forward</a:t>
            </a:r>
          </a:p>
          <a:p>
            <a:pPr lvl="1"/>
            <a:r>
              <a:rPr lang="en-GB" altLang="zh-CN" sz="1800" dirty="0" smtClean="0"/>
              <a:t>The </a:t>
            </a:r>
            <a:r>
              <a:rPr lang="en-GB" altLang="zh-CN" sz="1800" dirty="0"/>
              <a:t>far-field distance criterion should be defined for the baseline measurement setup</a:t>
            </a:r>
          </a:p>
          <a:p>
            <a:pPr lvl="1"/>
            <a:r>
              <a:rPr lang="en-GB" altLang="zh-CN" sz="1800" dirty="0"/>
              <a:t>Companies are encouraged to provide proposals for the criterion for the next </a:t>
            </a:r>
            <a:r>
              <a:rPr lang="en-GB" altLang="zh-CN" sz="1800" dirty="0" smtClean="0"/>
              <a:t>meeting</a:t>
            </a:r>
          </a:p>
          <a:p>
            <a:pPr lvl="1"/>
            <a:r>
              <a:rPr lang="en-GB" altLang="zh-CN" sz="1800" dirty="0" smtClean="0"/>
              <a:t>Whether different RF requirements may have different far-field distance criteria is FFS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93505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interface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Background</a:t>
            </a:r>
          </a:p>
          <a:p>
            <a:pPr lvl="1"/>
            <a:r>
              <a:rPr lang="en-GB" sz="1800" dirty="0" smtClean="0"/>
              <a:t>R4-1700028, R4-1700078, R4-1609809 have provided proposals for a potential high-level definition of a test interface between the DUT and the test equipment</a:t>
            </a:r>
          </a:p>
          <a:p>
            <a:pPr lvl="1"/>
            <a:r>
              <a:rPr lang="en-GB" sz="1800" dirty="0" smtClean="0"/>
              <a:t>R4-1700078 has shown potential test system complexity reduction when operated with a test interface to the DUT</a:t>
            </a:r>
          </a:p>
          <a:p>
            <a:r>
              <a:rPr lang="en-GB" altLang="zh-CN" sz="2000" dirty="0" smtClean="0"/>
              <a:t>Way forward</a:t>
            </a:r>
          </a:p>
          <a:p>
            <a:pPr lvl="1"/>
            <a:r>
              <a:rPr lang="en-GB" altLang="zh-CN" sz="1800" dirty="0" smtClean="0"/>
              <a:t>Companies are encouraged to provide proposals for the next meeting on the following:</a:t>
            </a:r>
          </a:p>
          <a:p>
            <a:pPr lvl="2"/>
            <a:r>
              <a:rPr lang="en-GB" altLang="zh-CN" sz="1400" dirty="0" smtClean="0"/>
              <a:t>Whether a standardized test interface is needed</a:t>
            </a:r>
          </a:p>
          <a:p>
            <a:pPr lvl="2"/>
            <a:r>
              <a:rPr lang="en-GB" altLang="zh-CN" sz="1400" dirty="0" smtClean="0"/>
              <a:t>If needed, what high level aspects can be identified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3636592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Baseline measurement setup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Background</a:t>
            </a:r>
          </a:p>
          <a:p>
            <a:pPr lvl="1"/>
            <a:r>
              <a:rPr lang="en-GB" sz="1800" dirty="0"/>
              <a:t>R4-1700026, R4-1700027, R4-1700079 have </a:t>
            </a:r>
            <a:r>
              <a:rPr lang="en-GB" sz="1800" dirty="0" smtClean="0"/>
              <a:t>identified aspects of measurement setups</a:t>
            </a:r>
            <a:endParaRPr lang="en-GB" sz="1800" dirty="0"/>
          </a:p>
          <a:p>
            <a:pPr lvl="1"/>
            <a:r>
              <a:rPr lang="en-GB" sz="1800" dirty="0" smtClean="0"/>
              <a:t>R4-1700262 defines the baseline measurement setup for centre and off centre of beam measurements while leaving some aspects TBD</a:t>
            </a:r>
          </a:p>
          <a:p>
            <a:r>
              <a:rPr lang="en-GB" altLang="zh-CN" sz="2000" dirty="0" smtClean="0"/>
              <a:t>Way forward</a:t>
            </a:r>
          </a:p>
          <a:p>
            <a:pPr lvl="1"/>
            <a:r>
              <a:rPr lang="en-GB" altLang="zh-CN" sz="1800" dirty="0" smtClean="0"/>
              <a:t>Companies are encouraged to provide the following proposals for the next meeting:</a:t>
            </a:r>
          </a:p>
          <a:p>
            <a:pPr lvl="2"/>
            <a:r>
              <a:rPr lang="en-GB" altLang="zh-CN" sz="1400" dirty="0" smtClean="0"/>
              <a:t>Diagram of the baseline measurement setup</a:t>
            </a:r>
          </a:p>
          <a:p>
            <a:pPr lvl="2"/>
            <a:r>
              <a:rPr lang="en-GB" altLang="zh-CN" sz="1400" dirty="0" smtClean="0"/>
              <a:t>Proposals on which aspects of the baseline measurement setup can be simplified for the centre of beam measurement setup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702702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NSA Testability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Background</a:t>
            </a:r>
          </a:p>
          <a:p>
            <a:pPr lvl="1"/>
            <a:r>
              <a:rPr lang="en-GB" sz="1800" dirty="0" smtClean="0"/>
              <a:t>Offline discussions regarding testability of requirements for the NSA cases have raised some open issues</a:t>
            </a:r>
          </a:p>
          <a:p>
            <a:r>
              <a:rPr lang="en-GB" altLang="zh-CN" sz="2000" dirty="0" smtClean="0"/>
              <a:t>Way </a:t>
            </a:r>
            <a:r>
              <a:rPr lang="en-GB" altLang="zh-CN" sz="2000" dirty="0" smtClean="0"/>
              <a:t>forward</a:t>
            </a:r>
            <a:endParaRPr lang="en-GB" altLang="zh-CN" sz="2000" strike="sngStrike" dirty="0" smtClean="0"/>
          </a:p>
          <a:p>
            <a:pPr lvl="1"/>
            <a:r>
              <a:rPr lang="en-GB" altLang="zh-CN" sz="1800" dirty="0" smtClean="0"/>
              <a:t>For the NSA case of control channel &lt; 6 GHz, it should be studied if </a:t>
            </a:r>
            <a:r>
              <a:rPr lang="en-GB" altLang="zh-CN" sz="1800" dirty="0" smtClean="0"/>
              <a:t>the </a:t>
            </a:r>
            <a:r>
              <a:rPr lang="en-GB" altLang="zh-CN" sz="1800" dirty="0" smtClean="0"/>
              <a:t>baseline measurement setup can test the RF requirements of both CCs in sub-6GHz and </a:t>
            </a:r>
            <a:r>
              <a:rPr lang="en-GB" altLang="zh-CN" sz="1800" dirty="0" err="1" smtClean="0"/>
              <a:t>mmWave</a:t>
            </a:r>
            <a:endParaRPr lang="en-GB" altLang="zh-CN" sz="1800" strike="sngStrike" dirty="0" smtClean="0"/>
          </a:p>
          <a:p>
            <a:pPr lvl="1"/>
            <a:r>
              <a:rPr lang="en-GB" altLang="zh-CN" sz="1800" dirty="0" smtClean="0"/>
              <a:t>If not, </a:t>
            </a:r>
            <a:r>
              <a:rPr lang="en-GB" altLang="zh-CN" sz="1800" dirty="0" smtClean="0"/>
              <a:t>how </a:t>
            </a:r>
            <a:r>
              <a:rPr lang="en-GB" altLang="zh-CN" sz="1800" dirty="0" smtClean="0"/>
              <a:t>to verify the </a:t>
            </a:r>
            <a:r>
              <a:rPr lang="en-GB" altLang="zh-CN" sz="1800" dirty="0"/>
              <a:t>RF requirements of both </a:t>
            </a:r>
            <a:r>
              <a:rPr lang="en-GB" altLang="zh-CN" sz="1800" dirty="0" smtClean="0"/>
              <a:t>CCs </a:t>
            </a:r>
            <a:r>
              <a:rPr lang="en-GB" altLang="zh-CN" sz="1800" dirty="0"/>
              <a:t>in sub-6GHz and </a:t>
            </a:r>
            <a:r>
              <a:rPr lang="en-GB" altLang="zh-CN" sz="1800" dirty="0" smtClean="0"/>
              <a:t>mmWave should be clarified</a:t>
            </a:r>
          </a:p>
        </p:txBody>
      </p:sp>
    </p:spTree>
    <p:extLst>
      <p:ext uri="{BB962C8B-B14F-4D97-AF65-F5344CB8AC3E}">
        <p14:creationId xmlns:p14="http://schemas.microsoft.com/office/powerpoint/2010/main" val="1246464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14127</TotalTime>
  <Words>296</Words>
  <Application>Microsoft Office PowerPoint</Application>
  <PresentationFormat>On-screen Show (4:3)</PresentationFormat>
  <Paragraphs>37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主题</vt:lpstr>
      <vt:lpstr>Way Forward on NR UE Testability</vt:lpstr>
      <vt:lpstr>Far-field distance criterion</vt:lpstr>
      <vt:lpstr>Test interface</vt:lpstr>
      <vt:lpstr>Baseline measurement setup</vt:lpstr>
      <vt:lpstr>NSA Testability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376</cp:revision>
  <dcterms:created xsi:type="dcterms:W3CDTF">2016-04-12T20:58:18Z</dcterms:created>
  <dcterms:modified xsi:type="dcterms:W3CDTF">2017-01-19T22:20:13Z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2017-01-05 10:39:22Z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