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8" r:id="rId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95"/>
    <p:restoredTop sz="94660"/>
  </p:normalViewPr>
  <p:slideViewPr>
    <p:cSldViewPr>
      <p:cViewPr>
        <p:scale>
          <a:sx n="88" d="100"/>
          <a:sy n="88" d="100"/>
        </p:scale>
        <p:origin x="960" y="-1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</a:t>
            </a:r>
            <a:r>
              <a:rPr lang="en-US" altLang="zh-CN" sz="4000" b="1" dirty="0" smtClean="0"/>
              <a:t>Noise Floor Test Procedure for MPAC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ETS-Lindgren, Intel Corporation, Spirent, </a:t>
            </a:r>
            <a:r>
              <a:rPr lang="en-US" altLang="zh-CN" dirty="0" err="1" smtClean="0">
                <a:solidFill>
                  <a:schemeClr val="tx1"/>
                </a:solidFill>
              </a:rPr>
              <a:t>Keysight</a:t>
            </a:r>
            <a:r>
              <a:rPr lang="en-US" altLang="zh-CN" dirty="0" smtClean="0">
                <a:solidFill>
                  <a:schemeClr val="tx1"/>
                </a:solidFill>
              </a:rPr>
              <a:t>, Rohde &amp; Schwarz, CATR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</a:t>
            </a:r>
            <a:r>
              <a:rPr lang="en-GB" altLang="zh-CN" sz="1800" b="1" dirty="0" smtClean="0"/>
              <a:t>MIMO OTA AH</a:t>
            </a:r>
            <a:r>
              <a:rPr lang="en-GB" altLang="zh-CN" sz="1800" b="1" dirty="0"/>
              <a:t>	                                                  </a:t>
            </a:r>
            <a:r>
              <a:rPr lang="en-GB" altLang="zh-CN" sz="1800" b="1" dirty="0" smtClean="0"/>
              <a:t>R4-17</a:t>
            </a:r>
            <a:r>
              <a:rPr lang="it-IT" altLang="zh-CN" sz="1800" b="1" smtClean="0"/>
              <a:t>06419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Qingdao, China, June 29-30,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3.1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Framework and High Level Noise Floor Test Procedure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P1 –The proposed high level steps for performing Noise Floor measurements are:</a:t>
            </a:r>
          </a:p>
          <a:p>
            <a:pPr lvl="2"/>
            <a:r>
              <a:rPr lang="en-GB" dirty="0" smtClean="0"/>
              <a:t>Measure the Signal and Noise power at the output of each amplifier</a:t>
            </a:r>
          </a:p>
          <a:p>
            <a:pPr lvl="2"/>
            <a:r>
              <a:rPr lang="en-GB" dirty="0" smtClean="0"/>
              <a:t>The conditions for the verification need to be specified, e.g. faded DL signal, with or without emulated LTE signal, etc.</a:t>
            </a:r>
          </a:p>
          <a:p>
            <a:pPr lvl="2"/>
            <a:r>
              <a:rPr lang="en-GB" dirty="0" smtClean="0"/>
              <a:t>Measure the path loss from each amplifier output to DUT location</a:t>
            </a:r>
          </a:p>
          <a:p>
            <a:pPr lvl="2"/>
            <a:r>
              <a:rPr lang="en-GB" dirty="0" smtClean="0"/>
              <a:t>Compensate the measured Noise power from each PA output with their respective path loss</a:t>
            </a:r>
          </a:p>
          <a:p>
            <a:pPr lvl="2"/>
            <a:r>
              <a:rPr lang="en-GB" dirty="0" smtClean="0"/>
              <a:t>Propose a P/F level [TBD] for the system noise floor.</a:t>
            </a:r>
          </a:p>
          <a:p>
            <a:r>
              <a:rPr lang="en-GB" dirty="0" smtClean="0"/>
              <a:t>P2 – Noise Floor tests to be done on Lab1</a:t>
            </a:r>
          </a:p>
          <a:p>
            <a:r>
              <a:rPr lang="en-GB" dirty="0" smtClean="0"/>
              <a:t>P3 – Set up a conference call before RAN4#84 with the aim on making progress on P1, and P2, and decide if Lab2 needs to perform this procedure.</a:t>
            </a:r>
          </a:p>
          <a:p>
            <a:r>
              <a:rPr lang="en-GB" dirty="0" smtClean="0"/>
              <a:t>P4 – By the end of RAN4 #84 a noise floor validation procedure and limits shall be included in TR37.977</a:t>
            </a:r>
          </a:p>
        </p:txBody>
      </p:sp>
    </p:spTree>
    <p:extLst>
      <p:ext uri="{BB962C8B-B14F-4D97-AF65-F5344CB8AC3E}">
        <p14:creationId xmlns:p14="http://schemas.microsoft.com/office/powerpoint/2010/main" val="169708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15790</TotalTime>
  <Words>188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WF on Noise Floor Test Procedure for MPAC</vt:lpstr>
      <vt:lpstr>Framework and High Level Noise Floor Test Procedure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Ruixin Wang（CATR）</dc:creator>
  <cp:keywords>CTPClassification=CTP_PUBLIC:VisualMarkings=</cp:keywords>
  <cp:lastModifiedBy>Edwin Mendivil</cp:lastModifiedBy>
  <cp:revision>594</cp:revision>
  <dcterms:created xsi:type="dcterms:W3CDTF">2016-04-12T20:58:18Z</dcterms:created>
  <dcterms:modified xsi:type="dcterms:W3CDTF">2017-06-30T07:12:17Z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2017-06-30 07:06:45Z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