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78" r:id="rId3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95"/>
    <p:restoredTop sz="94660"/>
  </p:normalViewPr>
  <p:slideViewPr>
    <p:cSldViewPr>
      <p:cViewPr varScale="1">
        <p:scale>
          <a:sx n="81" d="100"/>
          <a:sy n="81" d="100"/>
        </p:scale>
        <p:origin x="1152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C52A44C0-4679-45EA-917A-5A42CCD58AE5}" type="datetimeFigureOut">
              <a:rPr lang="en-US"/>
              <a:pPr>
                <a:defRPr/>
              </a:pPr>
              <a:t>6/29/2017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005257B-5D90-4E7F-8BDE-EB245DF1B9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54505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46A152-21A8-4B23-8938-264CDDD209BB}" type="datetimeFigureOut">
              <a:rPr lang="zh-CN" altLang="en-US"/>
              <a:pPr>
                <a:defRPr/>
              </a:pPr>
              <a:t>2017/6/29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A845F-6455-484F-A297-7811B5B1AB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3105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E1C953-3DEB-4085-8B36-F394993EF815}" type="datetimeFigureOut">
              <a:rPr lang="zh-CN" altLang="en-US"/>
              <a:pPr>
                <a:defRPr/>
              </a:pPr>
              <a:t>2017/6/29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346AFB-B1EC-468C-A3E4-7207DD14269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168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6F0821-8D2E-4737-903C-74EFEFAAA750}" type="datetimeFigureOut">
              <a:rPr lang="zh-CN" altLang="en-US"/>
              <a:pPr>
                <a:defRPr/>
              </a:pPr>
              <a:t>2017/6/29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36C46B-869B-447D-94FD-CADEB08E28E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31513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E03A3E-58EA-44D2-8968-B8B5B3FFFA99}" type="datetimeFigureOut">
              <a:rPr lang="zh-CN" altLang="en-US"/>
              <a:pPr>
                <a:defRPr/>
              </a:pPr>
              <a:t>2017/6/29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DBF5B9-6568-49B3-8312-0AD424538F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0592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592667-A61F-4AAF-BFDD-198583104BFC}" type="datetimeFigureOut">
              <a:rPr lang="zh-CN" altLang="en-US"/>
              <a:pPr>
                <a:defRPr/>
              </a:pPr>
              <a:t>2017/6/29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405271-7825-4D56-8FD0-E41A073676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504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1A9641-AAE3-4BF4-9ACB-29BF3E0989AA}" type="datetimeFigureOut">
              <a:rPr lang="zh-CN" altLang="en-US"/>
              <a:pPr>
                <a:defRPr/>
              </a:pPr>
              <a:t>2017/6/29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71753-0D64-42F1-B138-ABE891DAE8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6479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556C25-E921-4EDA-ABD4-DC774CDC6C8D}" type="datetimeFigureOut">
              <a:rPr lang="zh-CN" altLang="en-US"/>
              <a:pPr>
                <a:defRPr/>
              </a:pPr>
              <a:t>2017/6/29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EF488A-459D-4167-99E3-2F034CE9C35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62288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D47461-D668-47BB-9E39-1448001554E4}" type="datetimeFigureOut">
              <a:rPr lang="zh-CN" altLang="en-US"/>
              <a:pPr>
                <a:defRPr/>
              </a:pPr>
              <a:t>2017/6/29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B33DE8-CD03-407E-96DB-47547C6FD81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8212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A8C1A7-97FB-4A11-A61D-B1FAD2AD8D05}" type="datetimeFigureOut">
              <a:rPr lang="zh-CN" altLang="en-US"/>
              <a:pPr>
                <a:defRPr/>
              </a:pPr>
              <a:t>2017/6/29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B08EE0-006D-405F-818A-D203B959CAA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7946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214A9-B979-4990-B8AC-694E305C1A35}" type="datetimeFigureOut">
              <a:rPr lang="zh-CN" altLang="en-US"/>
              <a:pPr>
                <a:defRPr/>
              </a:pPr>
              <a:t>2017/6/29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E1D65A-7CA3-4A39-9AF9-0B09F2872B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2167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4234E9-F91C-4D0B-B850-E0D2F4973DBB}" type="datetimeFigureOut">
              <a:rPr lang="zh-CN" altLang="en-US"/>
              <a:pPr>
                <a:defRPr/>
              </a:pPr>
              <a:t>2017/6/29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DDC276-F2AF-41B0-A424-2ABBEAB3B4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243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DC626EF-4B5C-44C8-BAFF-AE4552E9086C}" type="datetimeFigureOut">
              <a:rPr lang="zh-CN" altLang="en-US"/>
              <a:pPr>
                <a:defRPr/>
              </a:pPr>
              <a:t>2017/6/29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DB7C9E5-CC9D-4C93-944E-66B9C58CC2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467544" y="2276872"/>
            <a:ext cx="8278813" cy="1470025"/>
          </a:xfrm>
        </p:spPr>
        <p:txBody>
          <a:bodyPr/>
          <a:lstStyle/>
          <a:p>
            <a:pPr eaLnBrk="1" hangingPunct="1"/>
            <a:r>
              <a:rPr lang="en-US" altLang="zh-CN" sz="4000" b="1" dirty="0"/>
              <a:t>WF on </a:t>
            </a:r>
            <a:r>
              <a:rPr lang="en-US" altLang="zh-CN" sz="4000" b="1" dirty="0" smtClean="0"/>
              <a:t>Noise Floor Test Procedure for MPAC</a:t>
            </a:r>
            <a:endParaRPr lang="zh-CN" altLang="en-US" sz="4000" b="1" dirty="0"/>
          </a:p>
        </p:txBody>
      </p:sp>
      <p:sp>
        <p:nvSpPr>
          <p:cNvPr id="3075" name="副标题 2"/>
          <p:cNvSpPr>
            <a:spLocks noGrp="1"/>
          </p:cNvSpPr>
          <p:nvPr>
            <p:ph type="subTitle" idx="1"/>
          </p:nvPr>
        </p:nvSpPr>
        <p:spPr>
          <a:xfrm>
            <a:off x="1187624" y="3781669"/>
            <a:ext cx="6336704" cy="1752600"/>
          </a:xfrm>
        </p:spPr>
        <p:txBody>
          <a:bodyPr/>
          <a:lstStyle/>
          <a:p>
            <a:pPr eaLnBrk="1" hangingPunct="1"/>
            <a:r>
              <a:rPr lang="en-US" altLang="zh-CN" dirty="0" smtClean="0">
                <a:solidFill>
                  <a:schemeClr val="tx1"/>
                </a:solidFill>
              </a:rPr>
              <a:t>MVG, ETS-L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076" name="TextBox 4"/>
          <p:cNvSpPr txBox="1">
            <a:spLocks noChangeArrowheads="1"/>
          </p:cNvSpPr>
          <p:nvPr/>
        </p:nvSpPr>
        <p:spPr bwMode="auto">
          <a:xfrm>
            <a:off x="250825" y="333375"/>
            <a:ext cx="8713663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zh-CN" sz="1800" b="1" dirty="0"/>
              <a:t>3GPP TSG-RAN WG4 Meeting </a:t>
            </a:r>
            <a:r>
              <a:rPr lang="en-GB" altLang="zh-CN" sz="1800" b="1" dirty="0" smtClean="0"/>
              <a:t>MIMO OTA AH</a:t>
            </a:r>
            <a:r>
              <a:rPr lang="en-GB" altLang="zh-CN" sz="1800" b="1" dirty="0"/>
              <a:t>	                                                  </a:t>
            </a:r>
            <a:r>
              <a:rPr lang="en-GB" altLang="zh-CN" sz="1800" b="1" dirty="0" smtClean="0"/>
              <a:t>R4-17</a:t>
            </a:r>
            <a:r>
              <a:rPr lang="it-IT" altLang="zh-CN" sz="1800" b="1" dirty="0" smtClean="0"/>
              <a:t>06417</a:t>
            </a:r>
            <a:endParaRPr lang="zh-CN" altLang="zh-CN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 smtClean="0"/>
              <a:t>Qingdao, China, June 29-30,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zh-CN" sz="1800" b="1" dirty="0" smtClean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Agenda item: </a:t>
            </a:r>
            <a:r>
              <a:rPr lang="en-US" altLang="zh-CN" sz="1800" b="1" dirty="0" smtClean="0"/>
              <a:t>3.1</a:t>
            </a:r>
            <a:endParaRPr lang="zh-CN" altLang="zh-CN" sz="1800" b="1" dirty="0"/>
          </a:p>
          <a:p>
            <a:pPr eaLnBrk="1" hangingPunct="1">
              <a:spcBef>
                <a:spcPct val="0"/>
              </a:spcBef>
              <a:buNone/>
            </a:pPr>
            <a:r>
              <a:rPr lang="en-US" altLang="zh-CN" sz="1800" b="1" dirty="0" smtClean="0"/>
              <a:t>Document for: Approval</a:t>
            </a:r>
            <a:endParaRPr lang="zh-CN" altLang="zh-CN" sz="1800" b="1" i="1" dirty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Framework and High Level Noise Floor Test Procedure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GB" dirty="0" smtClean="0"/>
              <a:t>P1 – MVG and ETS-L to agree on the Noise Floor Test Procedure</a:t>
            </a:r>
          </a:p>
          <a:p>
            <a:pPr lvl="1"/>
            <a:r>
              <a:rPr lang="en-GB" dirty="0" smtClean="0"/>
              <a:t>High level steps are:</a:t>
            </a:r>
          </a:p>
          <a:p>
            <a:pPr lvl="2"/>
            <a:r>
              <a:rPr lang="en-GB" dirty="0" smtClean="0"/>
              <a:t>Select the highest channel model gain path for SCME </a:t>
            </a:r>
            <a:r>
              <a:rPr lang="en-GB" dirty="0" err="1" smtClean="0"/>
              <a:t>UMi</a:t>
            </a:r>
            <a:endParaRPr lang="en-GB" dirty="0" smtClean="0"/>
          </a:p>
          <a:p>
            <a:pPr lvl="2"/>
            <a:r>
              <a:rPr lang="en-GB" dirty="0" smtClean="0"/>
              <a:t>Measure the Signal and Noise power at the output of the power amplifier for the selected path</a:t>
            </a:r>
          </a:p>
          <a:p>
            <a:pPr lvl="2"/>
            <a:r>
              <a:rPr lang="en-GB" dirty="0" smtClean="0"/>
              <a:t>Measure the path loss from the amplifier output to DUT location</a:t>
            </a:r>
          </a:p>
          <a:p>
            <a:pPr lvl="2"/>
            <a:r>
              <a:rPr lang="en-GB" dirty="0" smtClean="0"/>
              <a:t>Compensate the measured Noise power at the PA output with the path loss</a:t>
            </a:r>
          </a:p>
          <a:p>
            <a:r>
              <a:rPr lang="en-GB" dirty="0" smtClean="0"/>
              <a:t>P2 – Noise Floor tests to be done on both MVG, and ETS-L MPAC solutions</a:t>
            </a:r>
          </a:p>
          <a:p>
            <a:r>
              <a:rPr lang="en-GB" dirty="0" smtClean="0"/>
              <a:t>P3 – Set up a conference call before RAN4#84 with the aim on making progress on P1, and P2</a:t>
            </a:r>
          </a:p>
        </p:txBody>
      </p:sp>
    </p:spTree>
    <p:extLst>
      <p:ext uri="{BB962C8B-B14F-4D97-AF65-F5344CB8AC3E}">
        <p14:creationId xmlns:p14="http://schemas.microsoft.com/office/powerpoint/2010/main" val="1697088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15754</TotalTime>
  <Words>131</Words>
  <Application>Microsoft Office PowerPoint</Application>
  <PresentationFormat>On-screen Show (4:3)</PresentationFormat>
  <Paragraphs>16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宋体</vt:lpstr>
      <vt:lpstr>Arial</vt:lpstr>
      <vt:lpstr>Calibri</vt:lpstr>
      <vt:lpstr>Office 主题</vt:lpstr>
      <vt:lpstr>WF on Noise Floor Test Procedure for MPAC</vt:lpstr>
      <vt:lpstr>Framework and High Level Noise Floor Test Procedure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simulation assumption for eMTC downlink demodulation performance</dc:title>
  <dc:creator>Ruixin Wang（CATR）</dc:creator>
  <cp:keywords>CTPClassification=CTP_PUBLIC:VisualMarkings=</cp:keywords>
  <cp:lastModifiedBy>Edwin Mendivil</cp:lastModifiedBy>
  <cp:revision>586</cp:revision>
  <dcterms:created xsi:type="dcterms:W3CDTF">2016-04-12T20:58:18Z</dcterms:created>
  <dcterms:modified xsi:type="dcterms:W3CDTF">2017-06-29T11:22:33Z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(3)DLo9HkvC3yY/Xy8r03PqJp9TX88XxETegBF9ewcX5jPQtbYUbRtHsCX7h/BCuCUtIEIZ0iPe
0LMW/oV7eAPGqTTYi6ddNaF6clMTU/HlAc/fHHy7XOTgVhBZTEUJxohQTLzhanWXhu2WCf8x
qmOeNVSimdcIybobjArl3LxYVXTyLMZZUq/rYsMIsWvCujsBKk45MWyfZ6/tc/XM30n/yZBo
aizk8TlCdSzRGisPI7</vt:lpwstr>
  </property>
  <property fmtid="{D5CDD505-2E9C-101B-9397-08002B2CF9AE}" pid="3" name="_2015_ms_pID_7253431">
    <vt:lpwstr>RP7bxxUd00Cblz5xBlm4xnRLyH6mjuLJVfOxwd9rzff1l0B6JM8Geu
gAwSdpi8tbNxmROQcYseKdGlB44hI2/JZmdIDlw/jBhaVqixsZ7C7e2fEABtJLRcrW2Mw8vA
zhQ2PbnAd6jmUkjQ2VOT6nEZksQC90wKEQCjzWvx1549EWlHBnpw6SBKRVhGcTTZL+ZsXFad
PPqFWT3i09fimpuZT3LG1f7/QtBh0IWpWAl3</vt:lpwstr>
  </property>
  <property fmtid="{D5CDD505-2E9C-101B-9397-08002B2CF9AE}" pid="4" name="_2015_ms_pID_7253432">
    <vt:lpwstr>UCnXK11tINg2/enhd63zDopqkKr4je24vhQZ
FENOiF9z3D5E48p3E3faj6j+BaZ2pktVmOkHLaS/nqAVuFEulc5k6FxkM0gHR8gjT/Elz5I5
Y+cv2eJ2pyasjOkg5K+mGg==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1464005430</vt:lpwstr>
  </property>
  <property fmtid="{D5CDD505-2E9C-101B-9397-08002B2CF9AE}" pid="9" name="TitusGUID">
    <vt:lpwstr>7ae9abdc-947a-4699-bc5a-913cc8dc90e2</vt:lpwstr>
  </property>
  <property fmtid="{D5CDD505-2E9C-101B-9397-08002B2CF9AE}" pid="10" name="CTP_TimeStamp">
    <vt:lpwstr>2016-11-19 00:27:52Z</vt:lpwstr>
  </property>
  <property fmtid="{D5CDD505-2E9C-101B-9397-08002B2CF9AE}" pid="11" name="CTP_BU">
    <vt:lpwstr>NA</vt:lpwstr>
  </property>
  <property fmtid="{D5CDD505-2E9C-101B-9397-08002B2CF9AE}" pid="12" name="CTP_IDSID">
    <vt:lpwstr>NA</vt:lpwstr>
  </property>
  <property fmtid="{D5CDD505-2E9C-101B-9397-08002B2CF9AE}" pid="13" name="CTP_WWID">
    <vt:lpwstr>NA</vt:lpwstr>
  </property>
  <property fmtid="{D5CDD505-2E9C-101B-9397-08002B2CF9AE}" pid="14" name="CTPClassification">
    <vt:lpwstr>CTP_PUBLIC</vt:lpwstr>
  </property>
</Properties>
</file>