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5" r:id="rId4"/>
    <p:sldId id="266" r:id="rId5"/>
    <p:sldId id="267" r:id="rId6"/>
    <p:sldId id="268" r:id="rId7"/>
    <p:sldId id="269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176" autoAdjust="0"/>
  </p:normalViewPr>
  <p:slideViewPr>
    <p:cSldViewPr>
      <p:cViewPr>
        <p:scale>
          <a:sx n="75" d="100"/>
          <a:sy n="75" d="100"/>
        </p:scale>
        <p:origin x="-123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#AH-1808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Montreal, Canada, 2th – 6th July,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80777" y="4149080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Nokia, </a:t>
            </a:r>
            <a:r>
              <a:rPr lang="en-US" altLang="ja-JP" dirty="0">
                <a:solidFill>
                  <a:schemeClr val="tx1"/>
                </a:solidFill>
              </a:rPr>
              <a:t>Nokia Shanghai Bell, Samsung, ZTE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PUCCH demodulation performance in Rel-15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236296" y="6206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R4-1809556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Format:</a:t>
            </a:r>
          </a:p>
          <a:p>
            <a:pPr lvl="1" algn="just"/>
            <a:r>
              <a:rPr lang="en-US" altLang="zh-CN" dirty="0"/>
              <a:t>Define requirements for </a:t>
            </a:r>
            <a:r>
              <a:rPr lang="en-US" dirty="0"/>
              <a:t>PUCCH format 0,1,2,3,4 </a:t>
            </a:r>
          </a:p>
          <a:p>
            <a:r>
              <a:rPr lang="en-US" dirty="0"/>
              <a:t>Hopping</a:t>
            </a:r>
          </a:p>
          <a:p>
            <a:pPr lvl="1"/>
            <a:r>
              <a:rPr lang="en-US" dirty="0"/>
              <a:t>Intra-slot frequency hopping: enable</a:t>
            </a:r>
          </a:p>
          <a:p>
            <a:pPr lvl="2"/>
            <a:r>
              <a:rPr lang="en-GB" dirty="0"/>
              <a:t>Option 1: </a:t>
            </a:r>
            <a:r>
              <a:rPr lang="en-GB" dirty="0" err="1"/>
              <a:t>startingPRB</a:t>
            </a:r>
            <a:r>
              <a:rPr lang="en-GB" dirty="0"/>
              <a:t> = [0];</a:t>
            </a:r>
            <a:r>
              <a:rPr lang="en-GB" dirty="0" err="1"/>
              <a:t>secondHopPRB</a:t>
            </a:r>
            <a:r>
              <a:rPr lang="en-GB" dirty="0"/>
              <a:t> = [the largest PRB – </a:t>
            </a:r>
            <a:r>
              <a:rPr lang="en-GB" dirty="0" err="1"/>
              <a:t>nrofPRBs</a:t>
            </a:r>
            <a:r>
              <a:rPr lang="en-GB" dirty="0"/>
              <a:t>]</a:t>
            </a:r>
          </a:p>
          <a:p>
            <a:pPr lvl="2"/>
            <a:r>
              <a:rPr lang="en-US" dirty="0"/>
              <a:t>Other options are not precluded</a:t>
            </a:r>
          </a:p>
          <a:p>
            <a:pPr lvl="1"/>
            <a:r>
              <a:rPr lang="en-US" dirty="0"/>
              <a:t>Group and sequence hopping: disable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altLang="zh-CN" dirty="0"/>
              <a:t>Number of bits: 1 </a:t>
            </a:r>
            <a:r>
              <a:rPr lang="en-US" dirty="0"/>
              <a:t>bit</a:t>
            </a:r>
          </a:p>
          <a:p>
            <a:pPr algn="just"/>
            <a:r>
              <a:rPr lang="en-US" altLang="zh-CN" dirty="0"/>
              <a:t>Number of OFDM symbols: 1 and 2</a:t>
            </a:r>
          </a:p>
          <a:p>
            <a:pPr algn="just"/>
            <a:endParaRPr lang="en-GB" dirty="0">
              <a:solidFill>
                <a:srgbClr val="FF0000"/>
              </a:solidFill>
            </a:endParaRPr>
          </a:p>
          <a:p>
            <a:pPr algn="just"/>
            <a:r>
              <a:rPr lang="en-GB" dirty="0" err="1"/>
              <a:t>initialCyclicShift</a:t>
            </a:r>
            <a:r>
              <a:rPr lang="en-GB" dirty="0"/>
              <a:t> = [0]</a:t>
            </a:r>
          </a:p>
          <a:p>
            <a:pPr algn="just"/>
            <a:r>
              <a:rPr lang="en-GB" dirty="0" err="1"/>
              <a:t>startingSymbolIndex</a:t>
            </a:r>
            <a:r>
              <a:rPr lang="en-GB" dirty="0"/>
              <a:t> = [13] for 1 OFDM symbol</a:t>
            </a:r>
          </a:p>
          <a:p>
            <a:pPr algn="just"/>
            <a:r>
              <a:rPr lang="en-GB" dirty="0" err="1"/>
              <a:t>startingSymbolIndex</a:t>
            </a:r>
            <a:r>
              <a:rPr lang="en-GB" dirty="0"/>
              <a:t> = [12] for 2 OFDM symbols</a:t>
            </a:r>
          </a:p>
          <a:p>
            <a:pPr algn="just"/>
            <a:endParaRPr lang="en-GB" dirty="0">
              <a:solidFill>
                <a:srgbClr val="0000FF"/>
              </a:solidFill>
            </a:endParaRPr>
          </a:p>
          <a:p>
            <a:pPr algn="just"/>
            <a:r>
              <a:rPr lang="en-GB" altLang="zh-CN" dirty="0"/>
              <a:t>Test metric</a:t>
            </a:r>
          </a:p>
          <a:p>
            <a:pPr lvl="2" algn="just"/>
            <a:r>
              <a:rPr lang="en-US" altLang="zh-CN" sz="2600" dirty="0"/>
              <a:t>DTX to </a:t>
            </a:r>
            <a:r>
              <a:rPr lang="en-US" altLang="zh-CN" sz="2600" dirty="0" err="1"/>
              <a:t>Ack</a:t>
            </a:r>
            <a:r>
              <a:rPr lang="en-US" altLang="zh-CN" sz="2600" dirty="0"/>
              <a:t> probability &lt;1%</a:t>
            </a:r>
          </a:p>
          <a:p>
            <a:pPr lvl="2" algn="just"/>
            <a:r>
              <a:rPr lang="en-US" altLang="zh-CN" sz="2600" dirty="0"/>
              <a:t>Missed </a:t>
            </a:r>
            <a:r>
              <a:rPr lang="en-US" altLang="zh-CN" sz="2600" dirty="0" err="1"/>
              <a:t>Ack</a:t>
            </a:r>
            <a:r>
              <a:rPr lang="en-US" altLang="zh-CN" sz="2600" dirty="0"/>
              <a:t> probability &lt; 1%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20658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altLang="zh-CN" dirty="0"/>
              <a:t>Number of bits: 2</a:t>
            </a:r>
            <a:r>
              <a:rPr lang="en-US" dirty="0"/>
              <a:t> bits</a:t>
            </a:r>
          </a:p>
          <a:p>
            <a:pPr algn="just"/>
            <a:r>
              <a:rPr lang="en-US" altLang="zh-CN" dirty="0"/>
              <a:t>Number of OFDM symbols</a:t>
            </a:r>
          </a:p>
          <a:p>
            <a:pPr lvl="1" algn="just"/>
            <a:r>
              <a:rPr lang="en-US" altLang="zh-CN" dirty="0"/>
              <a:t>14</a:t>
            </a:r>
          </a:p>
          <a:p>
            <a:pPr lvl="1" algn="just"/>
            <a:r>
              <a:rPr lang="en-US" altLang="zh-CN" dirty="0"/>
              <a:t>FFS </a:t>
            </a:r>
            <a:r>
              <a:rPr lang="en-US" altLang="zh-CN" dirty="0" smtClean="0"/>
              <a:t>10</a:t>
            </a:r>
          </a:p>
          <a:p>
            <a:pPr algn="just"/>
            <a:r>
              <a:rPr lang="en-GB" dirty="0" err="1" smtClean="0"/>
              <a:t>initialCyclicShift</a:t>
            </a:r>
            <a:r>
              <a:rPr lang="en-GB" dirty="0" smtClean="0"/>
              <a:t> = [0];</a:t>
            </a:r>
            <a:endParaRPr lang="en-US" altLang="zh-CN" dirty="0"/>
          </a:p>
          <a:p>
            <a:pPr algn="just"/>
            <a:r>
              <a:rPr lang="en-GB" dirty="0" err="1"/>
              <a:t>startingSymbolIndex</a:t>
            </a:r>
            <a:r>
              <a:rPr lang="en-GB" dirty="0"/>
              <a:t> = [0]</a:t>
            </a:r>
          </a:p>
          <a:p>
            <a:pPr algn="just"/>
            <a:r>
              <a:rPr lang="en-GB" dirty="0"/>
              <a:t>The index of the orthogonal sequence </a:t>
            </a:r>
            <a:r>
              <a:rPr lang="en-GB" dirty="0" err="1"/>
              <a:t>i</a:t>
            </a:r>
            <a:r>
              <a:rPr lang="en-GB" dirty="0"/>
              <a:t>=[0</a:t>
            </a:r>
            <a:r>
              <a:rPr lang="en-GB" dirty="0" smtClean="0"/>
              <a:t>]</a:t>
            </a:r>
            <a:endParaRPr lang="en-GB" strike="sngStrike" dirty="0">
              <a:solidFill>
                <a:srgbClr val="0000FF"/>
              </a:solidFill>
            </a:endParaRPr>
          </a:p>
          <a:p>
            <a:pPr algn="just"/>
            <a:r>
              <a:rPr lang="en-GB" altLang="zh-CN" dirty="0"/>
              <a:t>Test metric</a:t>
            </a:r>
          </a:p>
          <a:p>
            <a:pPr lvl="2" algn="just"/>
            <a:r>
              <a:rPr lang="en-US" altLang="zh-CN" dirty="0"/>
              <a:t>DTX to </a:t>
            </a:r>
            <a:r>
              <a:rPr lang="en-US" altLang="zh-CN" dirty="0" err="1"/>
              <a:t>Ack</a:t>
            </a:r>
            <a:r>
              <a:rPr lang="en-US" altLang="zh-CN" dirty="0"/>
              <a:t> probability &lt;1%</a:t>
            </a:r>
          </a:p>
          <a:p>
            <a:pPr lvl="2" algn="just"/>
            <a:r>
              <a:rPr lang="en-US" altLang="zh-CN" dirty="0"/>
              <a:t>Missed </a:t>
            </a:r>
            <a:r>
              <a:rPr lang="en-US" altLang="zh-CN" dirty="0" err="1"/>
              <a:t>Ack</a:t>
            </a:r>
            <a:r>
              <a:rPr lang="en-US" altLang="zh-CN" dirty="0"/>
              <a:t> probability &lt; 1%</a:t>
            </a:r>
          </a:p>
          <a:p>
            <a:pPr lvl="2" algn="just"/>
            <a:r>
              <a:rPr lang="en-US" altLang="zh-CN" dirty="0"/>
              <a:t>FFS: Whether to use NACK2ACK as the test metric</a:t>
            </a:r>
          </a:p>
          <a:p>
            <a:pPr marL="342900" lvl="2" indent="-342900"/>
            <a:r>
              <a:rPr lang="en-US" dirty="0"/>
              <a:t>Note: companies are encouraged to provide simulation results for NACK2ACK@0.1% in next RAN4 meeting.</a:t>
            </a:r>
            <a:endParaRPr lang="en-US" altLang="zh-CN" strike="sngStrike" dirty="0"/>
          </a:p>
        </p:txBody>
      </p:sp>
    </p:spTree>
    <p:extLst>
      <p:ext uri="{BB962C8B-B14F-4D97-AF65-F5344CB8AC3E}">
        <p14:creationId xmlns:p14="http://schemas.microsoft.com/office/powerpoint/2010/main" xmlns="" val="1577771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altLang="zh-CN" dirty="0"/>
              <a:t>Test Scenarios: (Number of bits, Number of  symbols, Number of PRBs)</a:t>
            </a:r>
          </a:p>
          <a:p>
            <a:pPr lvl="1" algn="just"/>
            <a:r>
              <a:rPr lang="en-US" altLang="zh-CN" dirty="0"/>
              <a:t>(4, 1, 4)</a:t>
            </a:r>
          </a:p>
          <a:p>
            <a:pPr lvl="1" algn="just"/>
            <a:r>
              <a:rPr lang="en-US" altLang="zh-CN" dirty="0"/>
              <a:t>(22, 2, [9])</a:t>
            </a:r>
          </a:p>
          <a:p>
            <a:pPr algn="just"/>
            <a:r>
              <a:rPr lang="en-GB" dirty="0" err="1" smtClean="0"/>
              <a:t>startingSymbolIndex</a:t>
            </a:r>
            <a:r>
              <a:rPr lang="en-GB" dirty="0" smtClean="0"/>
              <a:t> </a:t>
            </a:r>
            <a:r>
              <a:rPr lang="en-GB" dirty="0"/>
              <a:t>= [13] for 1 OFDM symbol</a:t>
            </a:r>
          </a:p>
          <a:p>
            <a:pPr algn="just"/>
            <a:r>
              <a:rPr lang="en-GB" dirty="0" err="1"/>
              <a:t>startingSymbolIndex</a:t>
            </a:r>
            <a:r>
              <a:rPr lang="en-GB" dirty="0"/>
              <a:t> = [12] for 2 OFDM symbols</a:t>
            </a:r>
          </a:p>
          <a:p>
            <a:pPr algn="just"/>
            <a:r>
              <a:rPr lang="en-GB" dirty="0"/>
              <a:t>Test metric</a:t>
            </a:r>
          </a:p>
          <a:p>
            <a:pPr lvl="1" algn="just"/>
            <a:r>
              <a:rPr lang="en-US" altLang="zh-CN" dirty="0"/>
              <a:t>DTX to </a:t>
            </a:r>
            <a:r>
              <a:rPr lang="en-US" altLang="zh-CN" dirty="0" err="1"/>
              <a:t>Ack</a:t>
            </a:r>
            <a:r>
              <a:rPr lang="en-US" altLang="zh-CN" dirty="0"/>
              <a:t> probability &lt;1%, [Missed </a:t>
            </a:r>
            <a:r>
              <a:rPr lang="en-US" altLang="zh-CN" dirty="0" err="1"/>
              <a:t>Ack</a:t>
            </a:r>
            <a:r>
              <a:rPr lang="en-US" altLang="zh-CN" dirty="0"/>
              <a:t> probability &lt; 1%, </a:t>
            </a:r>
            <a:r>
              <a:rPr lang="en-GB" dirty="0"/>
              <a:t>if number of bits &lt;= 11]</a:t>
            </a:r>
            <a:endParaRPr lang="en-US" altLang="zh-CN" dirty="0"/>
          </a:p>
          <a:p>
            <a:pPr lvl="1" algn="just"/>
            <a:r>
              <a:rPr lang="en-US" altLang="zh-CN" dirty="0"/>
              <a:t>[BLER </a:t>
            </a:r>
            <a:r>
              <a:rPr lang="en-GB" dirty="0"/>
              <a:t>if number of bits &gt; 11]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51594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altLang="zh-CN" dirty="0"/>
              <a:t>Number of bits:  16 bits</a:t>
            </a:r>
          </a:p>
          <a:p>
            <a:pPr algn="just"/>
            <a:r>
              <a:rPr lang="en-US" altLang="zh-CN" dirty="0"/>
              <a:t>Number of OFDM symbols: 14, FFS 4</a:t>
            </a:r>
          </a:p>
          <a:p>
            <a:pPr algn="just"/>
            <a:r>
              <a:rPr lang="en-US" altLang="zh-CN" dirty="0"/>
              <a:t>Number of PRBs:  [1]</a:t>
            </a:r>
          </a:p>
          <a:p>
            <a:pPr algn="just"/>
            <a:r>
              <a:rPr lang="en-US" dirty="0"/>
              <a:t>DMRS pattern: [with additional DMRS and without additional DMRS]</a:t>
            </a:r>
          </a:p>
          <a:p>
            <a:pPr lvl="1" algn="just"/>
            <a:r>
              <a:rPr lang="en-US" dirty="0"/>
              <a:t>Companies can further check whether requirements shall be defined for </a:t>
            </a:r>
            <a:r>
              <a:rPr lang="en-US" dirty="0" smtClean="0"/>
              <a:t>both, and whether they are applicable to both FR1 and FR2</a:t>
            </a:r>
          </a:p>
          <a:p>
            <a:pPr lvl="1" algn="just"/>
            <a:endParaRPr lang="en-US" dirty="0"/>
          </a:p>
          <a:p>
            <a:pPr algn="just"/>
            <a:r>
              <a:rPr lang="en-US" dirty="0"/>
              <a:t>Modulation: QPSK; FFS pi/2-BPSK</a:t>
            </a:r>
          </a:p>
          <a:p>
            <a:pPr algn="just"/>
            <a:r>
              <a:rPr lang="en-GB" dirty="0" err="1"/>
              <a:t>startingSymbolIndex</a:t>
            </a:r>
            <a:r>
              <a:rPr lang="en-GB" dirty="0"/>
              <a:t> = [0]</a:t>
            </a:r>
          </a:p>
          <a:p>
            <a:pPr algn="just"/>
            <a:r>
              <a:rPr lang="en-GB" dirty="0"/>
              <a:t>Test metric</a:t>
            </a:r>
          </a:p>
          <a:p>
            <a:pPr lvl="1" algn="just"/>
            <a:r>
              <a:rPr lang="en-US" altLang="zh-CN" dirty="0"/>
              <a:t>DTX to </a:t>
            </a:r>
            <a:r>
              <a:rPr lang="en-US" altLang="zh-CN" dirty="0" err="1"/>
              <a:t>Ack</a:t>
            </a:r>
            <a:r>
              <a:rPr lang="en-US" altLang="zh-CN" dirty="0"/>
              <a:t> probability &lt;1%, [Missed </a:t>
            </a:r>
            <a:r>
              <a:rPr lang="en-US" altLang="zh-CN" dirty="0" err="1"/>
              <a:t>Ack</a:t>
            </a:r>
            <a:r>
              <a:rPr lang="en-US" altLang="zh-CN" dirty="0"/>
              <a:t> probability &lt; 1%, </a:t>
            </a:r>
            <a:r>
              <a:rPr lang="en-GB" dirty="0"/>
              <a:t>if number of bits &lt;= 11]</a:t>
            </a:r>
            <a:endParaRPr lang="en-US" altLang="zh-CN" dirty="0"/>
          </a:p>
          <a:p>
            <a:pPr lvl="1" algn="just"/>
            <a:r>
              <a:rPr lang="en-US" altLang="zh-CN" dirty="0"/>
              <a:t>[BLER </a:t>
            </a:r>
            <a:r>
              <a:rPr lang="en-GB" dirty="0"/>
              <a:t>if number of bits &gt; 11]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579588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522166"/>
            <a:ext cx="8229600" cy="5147194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n-US" altLang="zh-CN" dirty="0"/>
              <a:t>Number of bits:  22 bits</a:t>
            </a:r>
          </a:p>
          <a:p>
            <a:pPr algn="just"/>
            <a:r>
              <a:rPr lang="en-US" altLang="zh-CN" dirty="0"/>
              <a:t>Number of OFDM symbols: 14 symbols</a:t>
            </a:r>
          </a:p>
          <a:p>
            <a:pPr algn="just"/>
            <a:r>
              <a:rPr lang="en-US" altLang="zh-CN" dirty="0"/>
              <a:t>Number of PRBs: 1 PRB</a:t>
            </a:r>
          </a:p>
          <a:p>
            <a:pPr algn="just"/>
            <a:r>
              <a:rPr lang="en-US" dirty="0" smtClean="0"/>
              <a:t>DMRS pattern: [with additional DMRS and without additional DMRS]</a:t>
            </a:r>
          </a:p>
          <a:p>
            <a:pPr lvl="1" algn="just"/>
            <a:r>
              <a:rPr lang="en-US" dirty="0" smtClean="0"/>
              <a:t>Companies can further check whether requirements shall be defined for both, and whether they are applicable to both FR1 and FR2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Modulation</a:t>
            </a:r>
            <a:r>
              <a:rPr lang="en-US" dirty="0"/>
              <a:t>: QPSK; FFS pi/2-BPSK</a:t>
            </a:r>
          </a:p>
          <a:p>
            <a:pPr algn="just"/>
            <a:r>
              <a:rPr lang="en-GB" dirty="0" err="1"/>
              <a:t>startingSymbolIndex</a:t>
            </a:r>
            <a:r>
              <a:rPr lang="en-GB" dirty="0"/>
              <a:t> = [0]</a:t>
            </a:r>
          </a:p>
          <a:p>
            <a:r>
              <a:rPr lang="en-GB" dirty="0" err="1"/>
              <a:t>occ</a:t>
            </a:r>
            <a:r>
              <a:rPr lang="en-GB" dirty="0"/>
              <a:t>-Length  = [n2]	</a:t>
            </a:r>
            <a:endParaRPr lang="en-US" dirty="0"/>
          </a:p>
          <a:p>
            <a:r>
              <a:rPr lang="en-GB" dirty="0" err="1"/>
              <a:t>occ</a:t>
            </a:r>
            <a:r>
              <a:rPr lang="en-GB" dirty="0"/>
              <a:t>-Index  =  [n0]</a:t>
            </a:r>
          </a:p>
          <a:p>
            <a:pPr algn="just"/>
            <a:r>
              <a:rPr lang="en-GB" dirty="0"/>
              <a:t>Test metric</a:t>
            </a:r>
          </a:p>
          <a:p>
            <a:pPr lvl="1" algn="just"/>
            <a:r>
              <a:rPr lang="en-US" altLang="zh-CN" dirty="0"/>
              <a:t>DTX to </a:t>
            </a:r>
            <a:r>
              <a:rPr lang="en-US" altLang="zh-CN" dirty="0" err="1"/>
              <a:t>Ack</a:t>
            </a:r>
            <a:r>
              <a:rPr lang="en-US" altLang="zh-CN" dirty="0"/>
              <a:t> probability &lt;1%, [Missed </a:t>
            </a:r>
            <a:r>
              <a:rPr lang="en-US" altLang="zh-CN" dirty="0" err="1"/>
              <a:t>Ack</a:t>
            </a:r>
            <a:r>
              <a:rPr lang="en-US" altLang="zh-CN" dirty="0"/>
              <a:t> probability &lt; 1%, </a:t>
            </a:r>
            <a:r>
              <a:rPr lang="en-GB" dirty="0"/>
              <a:t>if number of bits &lt;= 11]</a:t>
            </a:r>
            <a:endParaRPr lang="en-US" altLang="zh-CN" dirty="0"/>
          </a:p>
          <a:p>
            <a:pPr lvl="1" algn="just"/>
            <a:r>
              <a:rPr lang="en-US" altLang="zh-CN" dirty="0"/>
              <a:t>[BLER </a:t>
            </a:r>
            <a:r>
              <a:rPr lang="en-GB" dirty="0"/>
              <a:t>if number of bits &gt; 11]</a:t>
            </a:r>
            <a:endParaRPr lang="en-US" altLang="zh-CN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504" y="5035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483768" y="155679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932040" y="408328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8987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34269</TotalTime>
  <Words>472</Words>
  <Application>Microsoft Office PowerPoint</Application>
  <PresentationFormat>On-screen Show (4:3)</PresentationFormat>
  <Paragraphs>71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3GPP TSG-RAN WG4 Meeting #AH-1808  Montreal, Canada, 2th – 6th July, 2018</vt:lpstr>
      <vt:lpstr>PUCCH Requirements</vt:lpstr>
      <vt:lpstr>Simulation assumption for format 0</vt:lpstr>
      <vt:lpstr>Simulation assumption for format 1</vt:lpstr>
      <vt:lpstr>Simulation assumption for format 2</vt:lpstr>
      <vt:lpstr>Simulation assumption for format 3</vt:lpstr>
      <vt:lpstr>Simulation assumption for format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288</cp:revision>
  <dcterms:created xsi:type="dcterms:W3CDTF">2016-01-12T08:39:50Z</dcterms:created>
  <dcterms:modified xsi:type="dcterms:W3CDTF">2018-07-06T18:52:00Z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(3)OVl6yuxoJud2u6yy6/OjHC5HdAgFx7BuDtB64kq6EQp4dSXaIi1n44/UKLS73rydMy0Vh35/
vg0pOubtfvz3cYfW4JDtdbaXZFU0FqbCX+xtnnghcNANnYMFOeAOSGitdiqvoJyDfpEdtogI
CsRyeXJF9MwjUEw3LVTLOSSH1sI4dp5DX5FhPDWNBTFd28YkKTAeigHrW6e0KpxdYycl33Wv
TTAYS5jx2+yYxWPsgS</vt:lpwstr>
  </property>
  <property fmtid="{D5CDD505-2E9C-101B-9397-08002B2CF9AE}" pid="3" name="_2015_ms_pID_7253431">
    <vt:lpwstr>hYqIdWAEVO9Zj7P5QyFWv65gdOvCBONcOPKkBMShbyU32WdLGhV1e1
RN39E/mmonyU3oP9UOBZ2HnmlpTyz6h1mku3fdFyXSr/tn+XIWCVyTLuxcMxefPRFvq07SFa
5ECQUsoLGeiWJDSJyDN3Pw31EjPQj7us/3OOmR22CvdVHoMrF8sJsQ1j29OUXZHfGZCMhLk3
9w2RS7IRyaDJqeYp41ZbkA4kD0UjuMM43X9O</vt:lpwstr>
  </property>
  <property fmtid="{D5CDD505-2E9C-101B-9397-08002B2CF9AE}" pid="4" name="_2015_ms_pID_7253432">
    <vt:lpwstr>gTa7i5x7ZzM3IjR8lYkFcV8Y6nv35sO3O+tY
f1gJoLTzwNhI8+wC/FfLNSw4bTUhtzDUVvOQAsNBuy5oHudqesE=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1530897808</vt:lpwstr>
  </property>
</Properties>
</file>