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7"/>
  </p:notesMasterIdLst>
  <p:sldIdLst>
    <p:sldId id="256" r:id="rId5"/>
    <p:sldId id="262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658" autoAdjust="0"/>
    <p:restoredTop sz="82742" autoAdjust="0"/>
  </p:normalViewPr>
  <p:slideViewPr>
    <p:cSldViewPr>
      <p:cViewPr varScale="1">
        <p:scale>
          <a:sx n="70" d="100"/>
          <a:sy n="70" d="100"/>
        </p:scale>
        <p:origin x="78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23" Type="http://schemas.microsoft.com/office/2015/10/relationships/revisionInfo" Target="revisionInfo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 smtClean="0"/>
              <a:t>Way forward </a:t>
            </a:r>
            <a:r>
              <a:rPr lang="en-US" altLang="ja-JP" sz="4000" dirty="0"/>
              <a:t>on </a:t>
            </a:r>
            <a:r>
              <a:rPr lang="en-US" altLang="ja-JP" sz="4000" dirty="0" smtClean="0"/>
              <a:t>BWP Switching</a:t>
            </a:r>
            <a:endParaRPr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9091736" cy="1752600"/>
          </a:xfrm>
        </p:spPr>
        <p:txBody>
          <a:bodyPr/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Intel, </a:t>
            </a:r>
            <a:r>
              <a:rPr lang="en-US" altLang="ja-JP" dirty="0" err="1">
                <a:solidFill>
                  <a:schemeClr val="tx1"/>
                </a:solidFill>
              </a:rPr>
              <a:t>MediaTek</a:t>
            </a:r>
            <a:r>
              <a:rPr lang="en-US" altLang="ja-JP" dirty="0">
                <a:solidFill>
                  <a:schemeClr val="tx1"/>
                </a:solidFill>
              </a:rPr>
              <a:t>, Nokia, Nokia Shanghai </a:t>
            </a:r>
            <a:r>
              <a:rPr lang="en-US" altLang="ja-JP" dirty="0" smtClean="0">
                <a:solidFill>
                  <a:schemeClr val="tx1"/>
                </a:solidFill>
              </a:rPr>
              <a:t>Bell, Samsung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35360" y="116633"/>
            <a:ext cx="38872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</a:t>
            </a:r>
            <a:r>
              <a:rPr lang="en-US" altLang="ja-JP" b="1" dirty="0" smtClean="0"/>
              <a:t>RAN#AH1807</a:t>
            </a:r>
            <a:r>
              <a:rPr lang="en-US" altLang="ja-JP" b="1" dirty="0"/>
              <a:t>	</a:t>
            </a:r>
            <a:endParaRPr lang="ja-JP" altLang="ja-JP" dirty="0"/>
          </a:p>
          <a:p>
            <a:r>
              <a:rPr lang="en-GB" b="1" dirty="0"/>
              <a:t>Montreal, Canada, July 2 – 6, 2018</a:t>
            </a:r>
            <a:endParaRPr lang="ja-JP" altLang="ja-JP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8544272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R4-1809536</a:t>
            </a:r>
          </a:p>
          <a:p>
            <a:pPr algn="r"/>
            <a:r>
              <a:rPr lang="en-US" altLang="ja-JP" b="1" dirty="0" smtClean="0"/>
              <a:t>Document for:</a:t>
            </a:r>
            <a:r>
              <a:rPr lang="en-US" altLang="ja-JP" dirty="0"/>
              <a:t> </a:t>
            </a:r>
            <a:r>
              <a:rPr lang="en-US" altLang="ja-JP" dirty="0" smtClean="0"/>
              <a:t>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BWP Switching Delay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09600" y="1417639"/>
            <a:ext cx="10972800" cy="5107705"/>
          </a:xfrm>
        </p:spPr>
        <p:txBody>
          <a:bodyPr>
            <a:normAutofit fontScale="70000" lnSpcReduction="20000"/>
          </a:bodyPr>
          <a:lstStyle/>
          <a:p>
            <a:r>
              <a:rPr lang="en-US" sz="3600" dirty="0" smtClean="0"/>
              <a:t>Depending on the proposals from interested companies, options to introduce new BWP switching delay are to be further discussed </a:t>
            </a:r>
          </a:p>
          <a:p>
            <a:pPr lvl="1"/>
            <a:r>
              <a:rPr lang="en-US" sz="3000" dirty="0" smtClean="0"/>
              <a:t>Option 1: Keep type </a:t>
            </a:r>
            <a:r>
              <a:rPr lang="en-US" sz="3000" dirty="0"/>
              <a:t>1 and type 2 </a:t>
            </a:r>
            <a:r>
              <a:rPr lang="en-US" sz="3000" dirty="0" smtClean="0"/>
              <a:t>unchanged.</a:t>
            </a:r>
          </a:p>
          <a:p>
            <a:pPr lvl="1"/>
            <a:r>
              <a:rPr lang="en-US" sz="3000" dirty="0" smtClean="0"/>
              <a:t>Option </a:t>
            </a:r>
            <a:r>
              <a:rPr lang="en-US" sz="3000" dirty="0"/>
              <a:t>2</a:t>
            </a:r>
            <a:r>
              <a:rPr lang="en-US" sz="3000" dirty="0" smtClean="0"/>
              <a:t>: </a:t>
            </a:r>
            <a:r>
              <a:rPr lang="en-US" sz="3000" dirty="0"/>
              <a:t>R</a:t>
            </a:r>
            <a:r>
              <a:rPr lang="en-US" sz="3000" dirty="0" smtClean="0"/>
              <a:t>evise Type 1 delay and keep Type 2 unchanged.</a:t>
            </a:r>
          </a:p>
          <a:p>
            <a:pPr lvl="1"/>
            <a:r>
              <a:rPr lang="en-US" sz="3000" dirty="0" smtClean="0"/>
              <a:t>Option 3: </a:t>
            </a:r>
            <a:r>
              <a:rPr lang="en-US" sz="3000" dirty="0"/>
              <a:t>K</a:t>
            </a:r>
            <a:r>
              <a:rPr lang="en-US" sz="3000" dirty="0" smtClean="0"/>
              <a:t>eep Type 1 and 2 unchanged and introduce Type 3 delay more than 2ms.</a:t>
            </a:r>
          </a:p>
          <a:p>
            <a:pPr lvl="1"/>
            <a:r>
              <a:rPr lang="en-US" sz="3000" dirty="0" smtClean="0"/>
              <a:t>Option 4: </a:t>
            </a:r>
            <a:r>
              <a:rPr lang="en-US" sz="3000" dirty="0"/>
              <a:t>R</a:t>
            </a:r>
            <a:r>
              <a:rPr lang="en-US" sz="3000" dirty="0" smtClean="0"/>
              <a:t>evise type 1 delay less than 2ms, introduce type 3 delay more than 2ms and keep Type 2 unchanged. </a:t>
            </a:r>
          </a:p>
          <a:p>
            <a:pPr lvl="1"/>
            <a:r>
              <a:rPr lang="en-US" sz="3000" dirty="0" smtClean="0"/>
              <a:t>If </a:t>
            </a:r>
            <a:r>
              <a:rPr lang="en-US" sz="3000" dirty="0"/>
              <a:t>option </a:t>
            </a:r>
            <a:r>
              <a:rPr lang="en-US" sz="3000" dirty="0" smtClean="0"/>
              <a:t>3 or 4 is agreed, </a:t>
            </a:r>
            <a:r>
              <a:rPr lang="en-US" sz="3000" dirty="0" smtClean="0"/>
              <a:t>an </a:t>
            </a:r>
            <a:r>
              <a:rPr lang="en-US" sz="3000" dirty="0" smtClean="0"/>
              <a:t>LS will be send </a:t>
            </a:r>
            <a:r>
              <a:rPr lang="en-US" sz="3000" dirty="0"/>
              <a:t>to RAN2 to introduce Type 3 BWP </a:t>
            </a:r>
            <a:r>
              <a:rPr lang="en-US" sz="3000" dirty="0" smtClean="0"/>
              <a:t>switching </a:t>
            </a:r>
            <a:r>
              <a:rPr lang="en-US" sz="3000" dirty="0" smtClean="0"/>
              <a:t>delay.</a:t>
            </a:r>
            <a:endParaRPr lang="en-US" sz="3000" dirty="0" smtClean="0"/>
          </a:p>
          <a:p>
            <a:r>
              <a:rPr lang="en-US" sz="3600" dirty="0" smtClean="0"/>
              <a:t>Interested companies are encouraged to provide the analysis in RAN4#88 on the impact of long BWP switching delay (i.e. &gt;2ms) from both network and UE perspectives.</a:t>
            </a:r>
          </a:p>
          <a:p>
            <a:r>
              <a:rPr lang="en-US" sz="3600" dirty="0" smtClean="0"/>
              <a:t>It is FFS if the delay </a:t>
            </a:r>
            <a:r>
              <a:rPr lang="en-US" sz="3600" dirty="0"/>
              <a:t>for BWP switching involving only </a:t>
            </a:r>
            <a:r>
              <a:rPr lang="en-US" sz="3600" dirty="0" smtClean="0"/>
              <a:t>baseband </a:t>
            </a:r>
            <a:r>
              <a:rPr lang="en-US" sz="3600" dirty="0"/>
              <a:t>parameter changes is the same as scenario </a:t>
            </a:r>
            <a:r>
              <a:rPr lang="en-US" sz="3600" dirty="0" smtClean="0"/>
              <a:t>1/2/3 or scenario 4.  </a:t>
            </a:r>
          </a:p>
          <a:p>
            <a:pPr lvl="1"/>
            <a:r>
              <a:rPr lang="en-US" sz="3000" dirty="0"/>
              <a:t>Interested companies are encouraged to provide the list of baseband parameters, which </a:t>
            </a:r>
            <a:r>
              <a:rPr lang="en-US" sz="3000" dirty="0" smtClean="0"/>
              <a:t>results </a:t>
            </a:r>
            <a:r>
              <a:rPr lang="en-US" sz="3000" dirty="0"/>
              <a:t>in the corresponding BWP switching delay the same as scenario 1/2/3 or </a:t>
            </a:r>
            <a:r>
              <a:rPr lang="en-US" sz="3000" dirty="0"/>
              <a:t>scenario </a:t>
            </a:r>
            <a:r>
              <a:rPr lang="en-US" sz="3000" dirty="0" smtClean="0"/>
              <a:t>4.</a:t>
            </a:r>
            <a:endParaRPr lang="en-US" sz="3000" dirty="0"/>
          </a:p>
          <a:p>
            <a:endParaRPr lang="en-US" sz="3300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97811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  <TaxCatchAll xmlns="9238aee7-caa6-41e3-83d0-457e088803cc"/>
    <n5b632f732064b10a63a3a187e825ac6 xmlns="81c2d00d-6e98-4ecf-9fde-812538fb8530">
      <Terms xmlns="http://schemas.microsoft.com/office/infopath/2007/PartnerControls"/>
    </n5b632f732064b10a63a3a187e825ac6>
    <c0056b5a17ee4177952a0243d3705a30 xmlns="81c2d00d-6e98-4ecf-9fde-812538fb8530">
      <Terms xmlns="http://schemas.microsoft.com/office/infopath/2007/PartnerControls"/>
    </c0056b5a17ee4177952a0243d3705a30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6942121D0D154CBD2D3F76445276D6" ma:contentTypeVersion="1" ma:contentTypeDescription="Create a new document." ma:contentTypeScope="" ma:versionID="b8d807968eb3d3a9868a8d83d069797b">
  <xsd:schema xmlns:xsd="http://www.w3.org/2001/XMLSchema" xmlns:xs="http://www.w3.org/2001/XMLSchema" xmlns:p="http://schemas.microsoft.com/office/2006/metadata/properties" xmlns:ns2="81c2d00d-6e98-4ecf-9fde-812538fb8530" xmlns:ns3="9238aee7-caa6-41e3-83d0-457e088803cc" xmlns:ns4="http://schemas.microsoft.com/sharepoint/v4" targetNamespace="http://schemas.microsoft.com/office/2006/metadata/properties" ma:root="true" ma:fieldsID="408fc3d172937589e39476a466dd6d59" ns2:_="" ns3:_="" ns4:_="">
    <xsd:import namespace="81c2d00d-6e98-4ecf-9fde-812538fb8530"/>
    <xsd:import namespace="9238aee7-caa6-41e3-83d0-457e088803cc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c0056b5a17ee4177952a0243d3705a30" minOccurs="0"/>
                <xsd:element ref="ns3:TaxCatchAll" minOccurs="0"/>
                <xsd:element ref="ns2:n5b632f732064b10a63a3a187e825ac6" minOccurs="0"/>
                <xsd:element ref="ns4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c2d00d-6e98-4ecf-9fde-812538fb8530" elementFormDefault="qualified">
    <xsd:import namespace="http://schemas.microsoft.com/office/2006/documentManagement/types"/>
    <xsd:import namespace="http://schemas.microsoft.com/office/infopath/2007/PartnerControls"/>
    <xsd:element name="c0056b5a17ee4177952a0243d3705a30" ma:index="9" nillable="true" ma:taxonomy="true" ma:internalName="c0056b5a17ee4177952a0243d3705a30" ma:taxonomyFieldName="Document_x0020_Type" ma:displayName="Document Type" ma:default="" ma:fieldId="{c0056b5a-17ee-4177-952a-0243d3705a30}" ma:sspId="6d5f5814-4f01-4a3f-8a26-8a5755563af8" ma:termSetId="1e16500f-a9d9-40a6-a408-a011f1a94a77" ma:anchorId="ea4c1ac2-2df1-4db1-94ca-c989081e93ce" ma:open="false" ma:isKeyword="false">
      <xsd:complexType>
        <xsd:sequence>
          <xsd:element ref="pc:Terms" minOccurs="0" maxOccurs="1"/>
        </xsd:sequence>
      </xsd:complexType>
    </xsd:element>
    <xsd:element name="n5b632f732064b10a63a3a187e825ac6" ma:index="12" nillable="true" ma:taxonomy="true" ma:internalName="n5b632f732064b10a63a3a187e825ac6" ma:taxonomyFieldName="Technical_x0020_Type" ma:displayName="Technical Type" ma:default="" ma:fieldId="{75b632f7-3206-4b10-a63a-3a187e825ac6}" ma:sspId="6d5f5814-4f01-4a3f-8a26-8a5755563af8" ma:termSetId="1e16500f-a9d9-40a6-a408-a011f1a94a77" ma:anchorId="ac3c26f2-93c5-4db3-a2b8-348e3fc26581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38aee7-caa6-41e3-83d0-457e088803cc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6722027d-9888-40e8-ab94-ac73661d71a4}" ma:internalName="TaxCatchAll" ma:showField="CatchAllData" ma:web="9238aee7-caa6-41e3-83d0-457e088803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3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D506F1D-3485-42F1-B20D-225D17A3902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BE7B8BC-82FC-4E05-8614-02C122873825}">
  <ds:schemaRefs>
    <ds:schemaRef ds:uri="9238aee7-caa6-41e3-83d0-457e088803cc"/>
    <ds:schemaRef ds:uri="http://schemas.openxmlformats.org/package/2006/metadata/core-properties"/>
    <ds:schemaRef ds:uri="http://purl.org/dc/elements/1.1/"/>
    <ds:schemaRef ds:uri="http://www.w3.org/XML/1998/namespace"/>
    <ds:schemaRef ds:uri="http://schemas.microsoft.com/office/infopath/2007/PartnerControls"/>
    <ds:schemaRef ds:uri="http://purl.org/dc/terms/"/>
    <ds:schemaRef ds:uri="http://schemas.microsoft.com/office/2006/documentManagement/types"/>
    <ds:schemaRef ds:uri="http://schemas.microsoft.com/sharepoint/v4"/>
    <ds:schemaRef ds:uri="81c2d00d-6e98-4ecf-9fde-812538fb8530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05AF7ED7-EFED-4C1C-8D14-01CBB967DA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1c2d00d-6e98-4ecf-9fde-812538fb8530"/>
    <ds:schemaRef ds:uri="9238aee7-caa6-41e3-83d0-457e088803cc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21929</TotalTime>
  <Words>222</Words>
  <Application>Microsoft Office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ＭＳ Ｐゴシック</vt:lpstr>
      <vt:lpstr>Arial</vt:lpstr>
      <vt:lpstr>Calibri</vt:lpstr>
      <vt:lpstr>Office テーマ</vt:lpstr>
      <vt:lpstr>Way forward on BWP Switching</vt:lpstr>
      <vt:lpstr> BWP Switching Delay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Intel</cp:lastModifiedBy>
  <cp:revision>556</cp:revision>
  <dcterms:created xsi:type="dcterms:W3CDTF">2017-01-18T16:32:26Z</dcterms:created>
  <dcterms:modified xsi:type="dcterms:W3CDTF">2018-07-06T17:48:25Z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09cd94dd-fecd-4d8a-8739-e3a75d525d1a</vt:lpwstr>
  </property>
  <property fmtid="{D5CDD505-2E9C-101B-9397-08002B2CF9AE}" pid="4" name="CTP_TimeStamp">
    <vt:lpwstr>2018-04-19 04:43:28Z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NSCPROP_SA">
    <vt:lpwstr>C:\Users\Administrator\AppData\Local\Microsoft\Windows\Temporary Internet Files\Content.Outlook\B6K6BQ5R\draft R4-1801829 Wayforward on UE measurement gap for NR v9 - clean.pptx</vt:lpwstr>
  </property>
  <property fmtid="{D5CDD505-2E9C-101B-9397-08002B2CF9AE}" pid="9" name="ContentTypeId">
    <vt:lpwstr>0x010100186942121D0D154CBD2D3F76445276D6</vt:lpwstr>
  </property>
  <property fmtid="{D5CDD505-2E9C-101B-9397-08002B2CF9AE}" pid="10" name="CTPClassification">
    <vt:lpwstr>CTP_NT</vt:lpwstr>
  </property>
</Properties>
</file>