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7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TT of OTA RX directional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Ericsson, Huawei, NTT DOCOMO, INC.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AH-1807 LTE/NR perf</a:t>
            </a:r>
          </a:p>
          <a:p>
            <a:r>
              <a:rPr lang="en-GB" b="1" dirty="0"/>
              <a:t>Montreal, Canada, 2th – 6th July 2018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/>
              <a:t>4.2.1.1.3.2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>
                <a:cs typeface="Arial" panose="020B0604020202020204" pitchFamily="34" charset="0"/>
              </a:rPr>
              <a:t>R4-1809520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en-GB" dirty="0"/>
              <a:t>Contributions on MU for </a:t>
            </a:r>
            <a:r>
              <a:rPr lang="en-GB" dirty="0" err="1"/>
              <a:t>eAAS</a:t>
            </a:r>
            <a:r>
              <a:rPr lang="en-GB" dirty="0"/>
              <a:t> and NR FR1 OTA receiver directional requirements have been discussed and way forward has been agreed in RAN4:</a:t>
            </a:r>
          </a:p>
          <a:p>
            <a:pPr lvl="1"/>
            <a:r>
              <a:rPr lang="en-GB" dirty="0"/>
              <a:t>[1]	R4-1808654, “Necessity of PA for OTA Adjacent channel selectivity and narrowband blocking measurement for </a:t>
            </a:r>
            <a:r>
              <a:rPr lang="en-GB" dirty="0" err="1"/>
              <a:t>eAAS</a:t>
            </a:r>
            <a:r>
              <a:rPr lang="en-GB" dirty="0"/>
              <a:t> for FR1”, Ericsson.</a:t>
            </a:r>
          </a:p>
          <a:p>
            <a:pPr lvl="1"/>
            <a:r>
              <a:rPr lang="en-GB" dirty="0"/>
              <a:t>[2]	R4-1808658, “Proposals on MU and TT for OTA receiver directional requirements”, Nokia, Nokia Shanghai Bell.</a:t>
            </a:r>
          </a:p>
          <a:p>
            <a:pPr lvl="1"/>
            <a:r>
              <a:rPr lang="en-GB" dirty="0"/>
              <a:t>[3]	R4-1809184, “How to calculate MU for OTA RX directional requirements”, Huawei.</a:t>
            </a:r>
          </a:p>
          <a:p>
            <a:pPr lvl="1"/>
            <a:r>
              <a:rPr lang="en-GB" dirty="0"/>
              <a:t>[4]	R4-1809428, “WF on MU of receiver directional requirements”, Nokia, Nokia Shanghai Bell, Ericsson, Huawei, NTT DOCOMO,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on conducted Vs OTA MU values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6474807"/>
              </p:ext>
            </p:extLst>
          </p:nvPr>
        </p:nvGraphicFramePr>
        <p:xfrm>
          <a:off x="838200" y="1690688"/>
          <a:ext cx="10515598" cy="390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308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51431874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402857572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345415505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118427731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231207199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023140770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3479746813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2462967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Expanded uncertainty </a:t>
                      </a:r>
                      <a:r>
                        <a:rPr lang="en-GB" sz="1600" dirty="0" err="1">
                          <a:effectLst/>
                        </a:rPr>
                        <a:t>u</a:t>
                      </a:r>
                      <a:r>
                        <a:rPr lang="en-GB" sz="1600" baseline="-25000" dirty="0" err="1">
                          <a:effectLst/>
                        </a:rPr>
                        <a:t>e</a:t>
                      </a:r>
                      <a:r>
                        <a:rPr lang="en-GB" sz="1600" dirty="0">
                          <a:effectLst/>
                        </a:rPr>
                        <a:t> [dB]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 ≦ 3GHz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3GHz &lt; f ≦ 4.2GHz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4.2GHz &lt; f ≦ 6GHz</a:t>
                      </a: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9823034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receiver dynamic range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258000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in-channel selectivity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1.7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1.8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2.1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2.5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745482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adjacent channel selectivity and narrowband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1.7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1.8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2.1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2.5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in-band blocking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1.6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1.9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2.2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2.7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1185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receiver intermodulation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1.8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2.0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2.6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281191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131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TT </a:t>
            </a:r>
            <a:r>
              <a:rPr lang="en-GB" dirty="0"/>
              <a:t>for </a:t>
            </a:r>
            <a:r>
              <a:rPr lang="en-GB" dirty="0" err="1"/>
              <a:t>eAAS</a:t>
            </a:r>
            <a:r>
              <a:rPr lang="en-GB" dirty="0"/>
              <a:t> and NR FR1 OTA receiver directional requirements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GB" dirty="0"/>
              <a:t>TT for each requirement is within the range:</a:t>
            </a:r>
          </a:p>
          <a:p>
            <a:pPr lvl="1"/>
            <a:r>
              <a:rPr lang="en-GB" dirty="0"/>
              <a:t>Conducted TT </a:t>
            </a:r>
            <a:r>
              <a:rPr lang="en-GB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≦ OTA TT ≦</a:t>
            </a:r>
            <a:r>
              <a:rPr lang="en-GB" dirty="0"/>
              <a:t> Conducted TT + (OTA MU - Conducted MU)</a:t>
            </a:r>
          </a:p>
          <a:p>
            <a:r>
              <a:rPr lang="en-GB" dirty="0"/>
              <a:t>Target is TT shall be decided in RAN4 meeting</a:t>
            </a:r>
            <a:r>
              <a:rPr lang="en-GB"/>
              <a:t>#88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259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B3849-3D00-4FAF-8589-1AE209D81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TT </a:t>
            </a:r>
            <a:r>
              <a:rPr lang="en-GB" dirty="0"/>
              <a:t>for </a:t>
            </a:r>
            <a:r>
              <a:rPr lang="en-GB" dirty="0" err="1"/>
              <a:t>eAAS</a:t>
            </a:r>
            <a:r>
              <a:rPr lang="en-GB" dirty="0"/>
              <a:t> and NR FR1 OTA receiver directional requirements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79A5E861-6DC0-48F7-A814-E2E0241898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3272033"/>
              </p:ext>
            </p:extLst>
          </p:nvPr>
        </p:nvGraphicFramePr>
        <p:xfrm>
          <a:off x="838200" y="1690688"/>
          <a:ext cx="10515598" cy="390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308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51431874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402857572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345415505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1184277317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231207199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023140770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3479746813"/>
                    </a:ext>
                  </a:extLst>
                </a:gridCol>
                <a:gridCol w="995810">
                  <a:extLst>
                    <a:ext uri="{9D8B030D-6E8A-4147-A177-3AD203B41FA5}">
                      <a16:colId xmlns:a16="http://schemas.microsoft.com/office/drawing/2014/main" val="22462967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Test Tolerance [dB]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 ≦ 3GHz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3GHz &lt; f ≦ 4.2GHz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4.2GHz &lt; f ≦ 6GHz</a:t>
                      </a: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Conducted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OTA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/>
                        <a:t>OTA MU - Conducted MU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9823034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receiver dynamic range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258000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in-channel selectivity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[1.4 -&gt; 1.7]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1.8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[1.8 -&gt; 2.1]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2.5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adjacent channel selectivity and narrowband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0.3]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0.3]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1956084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in-band blocking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0.3]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0.3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0.2]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1185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receiver intermodulation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0.2]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[0 -&gt; 0.2]</a:t>
                      </a:r>
                      <a:endParaRPr lang="en-GB" sz="2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0.2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TBD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281191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767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373</Words>
  <Application>Microsoft Office PowerPoint</Application>
  <PresentationFormat>Widescreen</PresentationFormat>
  <Paragraphs>144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DengXian</vt:lpstr>
      <vt:lpstr>Arial</vt:lpstr>
      <vt:lpstr>Calibri</vt:lpstr>
      <vt:lpstr>Calibri Light</vt:lpstr>
      <vt:lpstr>Times New Roman</vt:lpstr>
      <vt:lpstr>Office Theme</vt:lpstr>
      <vt:lpstr>WF on TT of OTA RX directional requirements</vt:lpstr>
      <vt:lpstr>Background</vt:lpstr>
      <vt:lpstr>Comparison on conducted Vs OTA MU values</vt:lpstr>
      <vt:lpstr>Way forward on TT for eAAS and NR FR1 OTA receiver directional requirements</vt:lpstr>
      <vt:lpstr>Way forward on TT for eAAS and NR FR1 OTA receiver directional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202</cp:revision>
  <dcterms:created xsi:type="dcterms:W3CDTF">2016-11-16T01:29:09Z</dcterms:created>
  <dcterms:modified xsi:type="dcterms:W3CDTF">2018-07-05T21:19:03Z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