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-1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0253D8-9511-4A6E-9387-C8E0F95D27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225B92E-9E2C-488C-85FA-334E3D19D0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5FE1AE-C899-4BFB-8691-5FF9D43D3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79301D-2340-4E9D-BBF8-2A8E7DC2D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8F5E51-3890-41DF-8EE1-00D511141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242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497E7B-0A55-43DD-9618-33E1E428E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8F79721-E153-45B9-AFA0-692E4A9B1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7AA8A3-6618-4629-903F-2BBC463B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B80D02-0376-47B4-8651-D3D1983D9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5F82A3-B1E8-428C-9BEF-992C1B20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93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7870530-CB6C-495D-869D-BA7244F7B5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FCA898-1999-4178-9C97-AF95F2968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F7C1DB9-38E1-42E7-8878-43D6C08E7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0AE66F0-8DE6-4695-89A6-F4B9C81F8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65048B-F2D2-46A8-AED6-6CDD3FD15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10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4805D2-A4F2-4BA3-B73E-B675775E9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A699148-9758-4AE1-A872-60B18FB0A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1D130B2-4169-4E9A-B35D-986BA5D45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4C3D4CB-6BFB-443B-B4BB-6912B62F9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57E433-7E9E-42ED-B637-5BEAB04D4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98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229D6D-8010-45CE-BC23-5108EB2B4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E76571E-CC67-4FE9-B693-9312FA5EC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84F7710-1A61-40AE-A892-49D5A5C4F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84659A8-BA8E-4530-B10B-2D4CAA1AF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BB5EA4-1B5B-4A6A-B745-DB3FAE732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3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DB5F65-8470-453D-B2ED-D20BA2649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47BE96C-B5DB-433F-9E61-10D9A7287B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F88D645-D2D1-4874-9A07-D6065D3C87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57320C2-20CE-4553-87B6-EF5333346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077C59-7648-4862-8BB0-13FACAA2B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E5D6802-71E2-458E-B3FF-2CF3DCAE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7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3001BE-76EA-4B18-8211-EAADB644F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D82AC91-0BB4-4B28-9E87-6EE505B8A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F5A3B68-14BB-4658-806F-7776933A3C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9ED0847-D14C-4779-B39E-3ED96DF06A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81ED7AB-C24F-4807-B2C0-88A6E2DC5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55159AA-F25D-4585-B513-A7B290A8A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B5E267F-DE25-4FF3-8CCB-CE121721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CC30C6B-D7CF-4BC3-9A2A-7647176FA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19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664C0C-85A8-457E-B56D-E267616E4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75C2BA5-13C9-49E2-978E-1A892BCAB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4859DE-2D02-4192-8DB5-E4FA9B7B0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F6EA924-0D5B-47C3-9882-26C3FEF8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84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863857F-8501-4ACA-BF00-4D26A6A21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0C34F75-00B2-42F0-8528-2D8AEF4CB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5D2FC6E-5F7F-4E00-9837-02C3E729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87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7DC08B-D59E-45E2-950E-195DC60C6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64D262-C00E-4343-837A-459CA40EC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46D1A3A-529A-4E1E-BF0C-BE4254DFE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F62541-92CE-48EF-904B-5D919F7B5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859260-F888-4B7C-91FE-3AC4FB126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37CB34-9AD8-4947-8685-65C5EFC6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3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4B566F-03A8-4657-A37A-1DFC7047D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FA6FFC6-757F-4C33-BEAC-AB5A32AA9B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98FAF69-533E-4091-A36E-149FE63AF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A158F6-BDC6-4DB9-878A-0124619BE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3B7D5A3-6412-463D-85E3-B7B766A65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40C93C-43F0-4454-9DDD-39FBA90AC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84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D916B99-98EB-4006-BBC7-165113029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4650F00-28FA-4076-B44F-56E677DF3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A80F72-26A8-428D-A9B4-41E6286499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5387C-20A2-4414-B2ED-768A0EBD5227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92B210-7BA9-4BB9-BD11-2D1B72441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014ACE-123C-4C3C-A6AE-07675EDFE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0FB92-2A97-48D4-B84C-85FC1F437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04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576224-C4DD-4243-942C-0A89E5B700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R4-1809498 WF on MU for FR2 directional transmitting requirements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8217573-777D-4623-963F-9DE2B2909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7026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87744E-9FDB-4BF5-AB16-CC2692665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EIRP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68F4F0-0401-4883-B7B7-7643FFF813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3 EIRP MU budgets have been presented during the ad-hoc and the differences have been analyzed.</a:t>
            </a:r>
          </a:p>
          <a:p>
            <a:r>
              <a:rPr lang="en-US" dirty="0"/>
              <a:t>In particular, the following aspects lead to differences between the 3 MU budgets and are to be investigated further:</a:t>
            </a:r>
          </a:p>
          <a:p>
            <a:pPr lvl="1"/>
            <a:r>
              <a:rPr lang="en-US" dirty="0"/>
              <a:t>Type of measurement equipment (power meter, spectrum analyzer)</a:t>
            </a:r>
          </a:p>
          <a:p>
            <a:pPr lvl="1"/>
            <a:r>
              <a:rPr lang="en-US" dirty="0"/>
              <a:t>MU associated with the measurement equipment</a:t>
            </a:r>
          </a:p>
          <a:p>
            <a:pPr lvl="2"/>
            <a:r>
              <a:rPr lang="en-US" dirty="0"/>
              <a:t>Including the network analyzer used during the calibration stage</a:t>
            </a:r>
          </a:p>
          <a:p>
            <a:pPr lvl="1"/>
            <a:r>
              <a:rPr lang="en-US" dirty="0"/>
              <a:t>Whether there is a need for an LNA in the measurement setup (and if so, the uncertainty)</a:t>
            </a:r>
          </a:p>
          <a:p>
            <a:pPr lvl="1"/>
            <a:r>
              <a:rPr lang="en-US" dirty="0"/>
              <a:t>The quality of the quiet zone and associated uncertainty</a:t>
            </a:r>
          </a:p>
          <a:p>
            <a:pPr lvl="1"/>
            <a:r>
              <a:rPr lang="en-US" dirty="0"/>
              <a:t>Uncertainty associated with the test antenna</a:t>
            </a:r>
          </a:p>
          <a:p>
            <a:r>
              <a:rPr lang="en-US" dirty="0"/>
              <a:t>In addition to these general points, the other OTA measurement uncertainty contributors should be checked between </a:t>
            </a:r>
            <a:r>
              <a:rPr lang="en-US" dirty="0" smtClean="0"/>
              <a:t>companies</a:t>
            </a:r>
          </a:p>
          <a:p>
            <a:r>
              <a:rPr lang="en-US" dirty="0" smtClean="0"/>
              <a:t>Companies </a:t>
            </a:r>
            <a:r>
              <a:rPr lang="en-US" dirty="0"/>
              <a:t>are encouraged to contribute on these aspects to RAN4#88 to ensure timely completion of the </a:t>
            </a:r>
            <a:r>
              <a:rPr lang="en-US" dirty="0" smtClean="0"/>
              <a:t>work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Companies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are encouraged to contribute on how to convert from MU to TT, e.g. TT=MU, TT=1/2*MU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Companies are encouraged to contribute EIRP MU for not only directional requirement but also in-band TRP requirement (and out-of-band TRP requirement if TT</a:t>
            </a:r>
            <a:r>
              <a:rPr lang="ja-JP" altLang="en-US" dirty="0" smtClean="0">
                <a:solidFill>
                  <a:srgbClr val="FF0000"/>
                </a:solidFill>
              </a:rPr>
              <a:t>≠</a:t>
            </a:r>
            <a:r>
              <a:rPr lang="en-US" altLang="ja-JP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Following requirements are high priority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Directional requirement: Radiated transmitter power (EIRP accuracy)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In-band TRP requirement: Base station output power (TRP accuracy), ACLR, OBUE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(Out-of-band TRP requirement: </a:t>
            </a:r>
            <a:r>
              <a:rPr lang="en-US" dirty="0" err="1" smtClean="0">
                <a:solidFill>
                  <a:srgbClr val="FF0000"/>
                </a:solidFill>
              </a:rPr>
              <a:t>Tx</a:t>
            </a:r>
            <a:r>
              <a:rPr lang="en-US" dirty="0" smtClean="0">
                <a:solidFill>
                  <a:srgbClr val="FF0000"/>
                </a:solidFill>
              </a:rPr>
              <a:t> spurious (General), Rx spurious)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7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189619-3BAC-4BA5-8DDE-9E50DB8CA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directional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69FEF2-856B-4E41-AC22-49EF0AA2E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Output power dynamic range:</a:t>
            </a:r>
          </a:p>
          <a:p>
            <a:pPr lvl="1"/>
            <a:r>
              <a:rPr lang="en-US" dirty="0"/>
              <a:t>Companies should contribute on which aspects of the EIRP accuracy budget may cancel and how this impacts the MU</a:t>
            </a:r>
          </a:p>
          <a:p>
            <a:r>
              <a:rPr lang="en-US" dirty="0"/>
              <a:t>Frequency error</a:t>
            </a:r>
          </a:p>
          <a:p>
            <a:pPr lvl="1"/>
            <a:r>
              <a:rPr lang="en-US" dirty="0"/>
              <a:t>Companies should contribute on why a 12Hz uncertainty would be independent of the measured carrier frequency</a:t>
            </a:r>
          </a:p>
          <a:p>
            <a:r>
              <a:rPr lang="en-US" dirty="0"/>
              <a:t>TAE: [25ns] MU is tentatively assumed; companies should contribute to confirm this</a:t>
            </a:r>
          </a:p>
          <a:p>
            <a:r>
              <a:rPr lang="en-US" dirty="0"/>
              <a:t>EVM: [1%] MU is </a:t>
            </a:r>
            <a:r>
              <a:rPr lang="en-US" dirty="0" err="1"/>
              <a:t>tentativel</a:t>
            </a:r>
            <a:r>
              <a:rPr lang="en-US" dirty="0"/>
              <a:t> assumed; companies should contribute to confirm this</a:t>
            </a:r>
          </a:p>
          <a:p>
            <a:r>
              <a:rPr lang="en-US" dirty="0"/>
              <a:t>Occupied bandwidth</a:t>
            </a:r>
          </a:p>
          <a:p>
            <a:pPr lvl="1"/>
            <a:r>
              <a:rPr lang="en-US" dirty="0"/>
              <a:t>Based on EIRP MU, companies should analyze the impact of power MU on the OBW measurement and the size in frequency of the OBW MU</a:t>
            </a:r>
          </a:p>
        </p:txBody>
      </p:sp>
    </p:spTree>
    <p:extLst>
      <p:ext uri="{BB962C8B-B14F-4D97-AF65-F5344CB8AC3E}">
        <p14:creationId xmlns:p14="http://schemas.microsoft.com/office/powerpoint/2010/main" val="28070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340</Words>
  <Application>Microsoft Office PowerPoint</Application>
  <PresentationFormat>ユーザー設定</PresentationFormat>
  <Paragraphs>28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R4-1809498 WF on MU for FR2 directional transmitting requirements </vt:lpstr>
      <vt:lpstr>EIRP accuracy</vt:lpstr>
      <vt:lpstr>Other directional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R4-1809498 WF on MU for FR2 directional transmitting requirements</dc:title>
  <dc:creator>Thomas Chapman</dc:creator>
  <cp:lastModifiedBy>Naoto Iizasa(NTT DOCOMO)</cp:lastModifiedBy>
  <cp:revision>6</cp:revision>
  <dcterms:created xsi:type="dcterms:W3CDTF">2018-07-05T11:13:47Z</dcterms:created>
  <dcterms:modified xsi:type="dcterms:W3CDTF">2018-07-05T13:57:31Z</dcterms:modified>
</cp:coreProperties>
</file>