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62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8" autoAdjust="0"/>
    <p:restoredTop sz="82742" autoAdjust="0"/>
  </p:normalViewPr>
  <p:slideViewPr>
    <p:cSldViewPr>
      <p:cViewPr varScale="1">
        <p:scale>
          <a:sx n="70" d="100"/>
          <a:sy n="70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23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BWP Switching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9091736" cy="1752600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Intel, </a:t>
            </a:r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Nokia, Nokia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388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RAN#AH1807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b="1" dirty="0"/>
              <a:t>Montreal, Canada, July 2 – 6,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R4-1809377</a:t>
            </a:r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/>
              <a:t> 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BWP Switching Delay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09600" y="1417639"/>
            <a:ext cx="10972800" cy="5035697"/>
          </a:xfrm>
        </p:spPr>
        <p:txBody>
          <a:bodyPr>
            <a:normAutofit fontScale="77500" lnSpcReduction="20000"/>
          </a:bodyPr>
          <a:lstStyle/>
          <a:p>
            <a:r>
              <a:rPr lang="en-US" sz="3300" dirty="0" smtClean="0"/>
              <a:t>Options to introduce new BWP switching delay are to be further discussed </a:t>
            </a:r>
          </a:p>
          <a:p>
            <a:pPr lvl="1"/>
            <a:r>
              <a:rPr lang="en-US" sz="2900" dirty="0" smtClean="0"/>
              <a:t>Option 1: Revise Type 1 delay </a:t>
            </a:r>
          </a:p>
          <a:p>
            <a:pPr lvl="1"/>
            <a:r>
              <a:rPr lang="en-US" sz="2900" dirty="0" smtClean="0"/>
              <a:t>Option 2: Introduce Type 3 delay more than 2ms</a:t>
            </a:r>
          </a:p>
          <a:p>
            <a:pPr lvl="1"/>
            <a:r>
              <a:rPr lang="en-US" sz="2900" dirty="0" smtClean="0"/>
              <a:t>Option 3: Revise type 1 delay and introduce type 3 delay more than 2ms. </a:t>
            </a:r>
          </a:p>
          <a:p>
            <a:pPr lvl="1"/>
            <a:r>
              <a:rPr lang="en-US" sz="2900" dirty="0" smtClean="0"/>
              <a:t>If </a:t>
            </a:r>
            <a:r>
              <a:rPr lang="en-US" sz="2900" dirty="0"/>
              <a:t>option </a:t>
            </a:r>
            <a:r>
              <a:rPr lang="en-US" sz="2900" dirty="0" smtClean="0"/>
              <a:t>2 or 3 is agreed, a LS will be send </a:t>
            </a:r>
            <a:r>
              <a:rPr lang="en-US" sz="2900" dirty="0"/>
              <a:t>to RAN2 to introduce Type 3 BWP </a:t>
            </a:r>
            <a:r>
              <a:rPr lang="en-US" sz="2900" dirty="0" smtClean="0"/>
              <a:t>switching delay</a:t>
            </a:r>
          </a:p>
          <a:p>
            <a:pPr marL="457200" lvl="1" indent="0">
              <a:buNone/>
            </a:pPr>
            <a:r>
              <a:rPr lang="en-US" sz="2900" dirty="0" smtClean="0"/>
              <a:t>Other options are not precluded. </a:t>
            </a:r>
          </a:p>
          <a:p>
            <a:r>
              <a:rPr lang="en-US" sz="3300" dirty="0" smtClean="0"/>
              <a:t>Interested companies are encouraged to provide the analysis in RAN4#88 on the impact of long BWP switching delay (i.e. &gt;2ms) from both network and UE perspectives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It is FFS if the delay </a:t>
            </a:r>
            <a:r>
              <a:rPr lang="en-US" sz="3600" dirty="0"/>
              <a:t>for BWP switching involving only </a:t>
            </a:r>
            <a:r>
              <a:rPr lang="en-US" sz="3600" dirty="0" smtClean="0"/>
              <a:t>baseband </a:t>
            </a:r>
            <a:r>
              <a:rPr lang="en-US" sz="3600" dirty="0"/>
              <a:t>parameter changes is the same as scenario </a:t>
            </a:r>
            <a:r>
              <a:rPr lang="en-US" sz="3600" dirty="0" smtClean="0"/>
              <a:t>1/2/3 or scenario 4.  </a:t>
            </a:r>
          </a:p>
          <a:p>
            <a:pPr lvl="1"/>
            <a:r>
              <a:rPr lang="en-US" dirty="0" smtClean="0"/>
              <a:t>Interested companies are encouraged to provide the list of baseband parameters, which result in the corresponding BWP switching delay the same as scenario 1/2/3 or 4</a:t>
            </a:r>
          </a:p>
          <a:p>
            <a:endParaRPr lang="en-US" sz="33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781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E7B8BC-82FC-4E05-8614-02C122873825}">
  <ds:schemaRefs>
    <ds:schemaRef ds:uri="http://schemas.microsoft.com/office/2006/documentManagement/types"/>
    <ds:schemaRef ds:uri="9238aee7-caa6-41e3-83d0-457e088803cc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sharepoint/v4"/>
    <ds:schemaRef ds:uri="http://schemas.microsoft.com/office/2006/metadata/properties"/>
    <ds:schemaRef ds:uri="http://purl.org/dc/terms/"/>
    <ds:schemaRef ds:uri="81c2d00d-6e98-4ecf-9fde-812538fb8530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21812</TotalTime>
  <Words>184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Way forward on BWP Switching</vt:lpstr>
      <vt:lpstr> BWP Switching Delay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Intel</cp:lastModifiedBy>
  <cp:revision>542</cp:revision>
  <dcterms:created xsi:type="dcterms:W3CDTF">2017-01-18T16:32:26Z</dcterms:created>
  <dcterms:modified xsi:type="dcterms:W3CDTF">2018-07-06T12:28:23Z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2018-04-19 04:43:28Z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ontentTypeId">
    <vt:lpwstr>0x010100186942121D0D154CBD2D3F76445276D6</vt:lpwstr>
  </property>
  <property fmtid="{D5CDD505-2E9C-101B-9397-08002B2CF9AE}" pid="10" name="CTPClassification">
    <vt:lpwstr>CTP_NT</vt:lpwstr>
  </property>
</Properties>
</file>