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76371F5B-82B0-4EFF-A75B-CA24D5CE31D8}"/>
    <pc:docChg chg="modSld">
      <pc:chgData name="Kazuyoshi Uesaka" userId="aeaeab76-c689-4b76-9153-89f795eadfdb" providerId="ADAL" clId="{76371F5B-82B0-4EFF-A75B-CA24D5CE31D8}" dt="2018-07-05T16:57:59.719" v="343" actId="20577"/>
      <pc:docMkLst>
        <pc:docMk/>
      </pc:docMkLst>
      <pc:sldChg chg="modSp">
        <pc:chgData name="Kazuyoshi Uesaka" userId="aeaeab76-c689-4b76-9153-89f795eadfdb" providerId="ADAL" clId="{76371F5B-82B0-4EFF-A75B-CA24D5CE31D8}" dt="2018-07-05T16:57:59.719" v="343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76371F5B-82B0-4EFF-A75B-CA24D5CE31D8}" dt="2018-07-05T15:52:48.163" v="322" actId="13926"/>
          <ac:spMkLst>
            <pc:docMk/>
            <pc:sldMk cId="2934718185" sldId="258"/>
            <ac:spMk id="3" creationId="{39647FDA-12A7-41FA-B63D-EB6FB763EE0B}"/>
          </ac:spMkLst>
        </pc:spChg>
        <pc:graphicFrameChg chg="mod modGraphic">
          <ac:chgData name="Kazuyoshi Uesaka" userId="aeaeab76-c689-4b76-9153-89f795eadfdb" providerId="ADAL" clId="{76371F5B-82B0-4EFF-A75B-CA24D5CE31D8}" dt="2018-07-05T16:57:59.719" v="343" actId="20577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</pc:docChg>
  </pc:docChgLst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20:18:18.257" v="1029" actId="13926"/>
      <pc:docMkLst>
        <pc:docMk/>
      </pc:docMkLst>
      <pc:sldChg chg="modSp">
        <pc:chgData name="Kazuyoshi Uesaka" userId="aeaeab76-c689-4b76-9153-89f795eadfdb" providerId="ADAL" clId="{FFAD7F66-4A88-4D02-A0BF-D647BA12C792}" dt="2018-07-03T20:18:18.257" v="1029" actId="13926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9:54:44.041" v="848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20:18:18.257" v="1029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</pc:docChg>
  </pc:docChgLst>
  <pc:docChgLst>
    <pc:chgData name="Kazuyoshi Uesaka" userId="aeaeab76-c689-4b76-9153-89f795eadfdb" providerId="ADAL" clId="{F0F96A4C-C31D-4978-86FA-05F256CE720B}"/>
    <pc:docChg chg="undo custSel addSld delSld modSld">
      <pc:chgData name="Kazuyoshi Uesaka" userId="aeaeab76-c689-4b76-9153-89f795eadfdb" providerId="ADAL" clId="{F0F96A4C-C31D-4978-86FA-05F256CE720B}" dt="2018-07-05T14:38:03.964" v="1732" actId="13926"/>
      <pc:docMkLst>
        <pc:docMk/>
      </pc:docMkLst>
      <pc:sldChg chg="modSp">
        <pc:chgData name="Kazuyoshi Uesaka" userId="aeaeab76-c689-4b76-9153-89f795eadfdb" providerId="ADAL" clId="{F0F96A4C-C31D-4978-86FA-05F256CE720B}" dt="2018-07-04T20:48:15.157" v="1335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F0F96A4C-C31D-4978-86FA-05F256CE720B}" dt="2018-07-04T02:57:07.675" v="42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0F96A4C-C31D-4978-86FA-05F256CE720B}" dt="2018-07-04T20:48:15.157" v="1335" actId="20577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0F96A4C-C31D-4978-86FA-05F256CE720B}" dt="2018-07-04T02:56:58.579" v="3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">
        <pc:chgData name="Kazuyoshi Uesaka" userId="aeaeab76-c689-4b76-9153-89f795eadfdb" providerId="ADAL" clId="{F0F96A4C-C31D-4978-86FA-05F256CE720B}" dt="2018-07-05T14:37:41.110" v="1727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F0F96A4C-C31D-4978-86FA-05F256CE720B}" dt="2018-07-04T02:57:13.121" v="52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F0F96A4C-C31D-4978-86FA-05F256CE720B}" dt="2018-07-05T14:37:41.110" v="1727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addSp delSp modSp">
        <pc:chgData name="Kazuyoshi Uesaka" userId="aeaeab76-c689-4b76-9153-89f795eadfdb" providerId="ADAL" clId="{F0F96A4C-C31D-4978-86FA-05F256CE720B}" dt="2018-07-05T14:38:03.964" v="1732" actId="13926"/>
        <pc:sldMkLst>
          <pc:docMk/>
          <pc:sldMk cId="2934718185" sldId="258"/>
        </pc:sldMkLst>
        <pc:spChg chg="mod">
          <ac:chgData name="Kazuyoshi Uesaka" userId="aeaeab76-c689-4b76-9153-89f795eadfdb" providerId="ADAL" clId="{F0F96A4C-C31D-4978-86FA-05F256CE720B}" dt="2018-07-04T03:05:41.210" v="656" actId="20577"/>
          <ac:spMkLst>
            <pc:docMk/>
            <pc:sldMk cId="2934718185" sldId="258"/>
            <ac:spMk id="2" creationId="{FBFF406F-4B1C-4FA0-AABA-9B3EDDF228BC}"/>
          </ac:spMkLst>
        </pc:spChg>
        <pc:spChg chg="add del mod">
          <ac:chgData name="Kazuyoshi Uesaka" userId="aeaeab76-c689-4b76-9153-89f795eadfdb" providerId="ADAL" clId="{F0F96A4C-C31D-4978-86FA-05F256CE720B}" dt="2018-07-04T03:02:16.207" v="28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0F96A4C-C31D-4978-86FA-05F256CE720B}" dt="2018-07-04T20:46:39.108" v="1331" actId="14100"/>
          <ac:spMkLst>
            <pc:docMk/>
            <pc:sldMk cId="2934718185" sldId="258"/>
            <ac:spMk id="3" creationId="{39647FDA-12A7-41FA-B63D-EB6FB763EE0B}"/>
          </ac:spMkLst>
        </pc:spChg>
        <pc:spChg chg="del">
          <ac:chgData name="Kazuyoshi Uesaka" userId="aeaeab76-c689-4b76-9153-89f795eadfdb" providerId="ADAL" clId="{F0F96A4C-C31D-4978-86FA-05F256CE720B}" dt="2018-07-04T03:04:54.663" v="576" actId="478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0F96A4C-C31D-4978-86FA-05F256CE720B}" dt="2018-07-04T03:02:16.207" v="289" actId="20577"/>
          <ac:graphicFrameMkLst>
            <pc:docMk/>
            <pc:sldMk cId="2934718185" sldId="258"/>
            <ac:graphicFrameMk id="5" creationId="{7492983B-3E23-44D7-8C0C-744D40697187}"/>
          </ac:graphicFrameMkLst>
        </pc:graphicFrameChg>
        <pc:graphicFrameChg chg="modGraphic">
          <ac:chgData name="Kazuyoshi Uesaka" userId="aeaeab76-c689-4b76-9153-89f795eadfdb" providerId="ADAL" clId="{F0F96A4C-C31D-4978-86FA-05F256CE720B}" dt="2018-07-05T14:38:03.964" v="1732" actId="13926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  <pc:sldChg chg="modSp add">
        <pc:chgData name="Kazuyoshi Uesaka" userId="aeaeab76-c689-4b76-9153-89f795eadfdb" providerId="ADAL" clId="{F0F96A4C-C31D-4978-86FA-05F256CE720B}" dt="2018-07-04T20:35:08.336" v="1087" actId="20577"/>
        <pc:sldMkLst>
          <pc:docMk/>
          <pc:sldMk cId="330439118" sldId="259"/>
        </pc:sldMkLst>
        <pc:spChg chg="mod">
          <ac:chgData name="Kazuyoshi Uesaka" userId="aeaeab76-c689-4b76-9153-89f795eadfdb" providerId="ADAL" clId="{F0F96A4C-C31D-4978-86FA-05F256CE720B}" dt="2018-07-04T03:07:49.420" v="723" actId="20577"/>
          <ac:spMkLst>
            <pc:docMk/>
            <pc:sldMk cId="330439118" sldId="259"/>
            <ac:spMk id="2" creationId="{9B1C97C3-DF68-4539-8260-07D59897D3A4}"/>
          </ac:spMkLst>
        </pc:spChg>
        <pc:graphicFrameChg chg="mod modGraphic">
          <ac:chgData name="Kazuyoshi Uesaka" userId="aeaeab76-c689-4b76-9153-89f795eadfdb" providerId="ADAL" clId="{F0F96A4C-C31D-4978-86FA-05F256CE720B}" dt="2018-07-04T20:35:08.336" v="1087" actId="20577"/>
          <ac:graphicFrameMkLst>
            <pc:docMk/>
            <pc:sldMk cId="330439118" sldId="259"/>
            <ac:graphicFrameMk id="4" creationId="{8DC0F788-20F9-486E-8C77-3154BF8A47EA}"/>
          </ac:graphicFrameMkLst>
        </pc:graphicFrameChg>
      </pc:sldChg>
      <pc:sldChg chg="del">
        <pc:chgData name="Kazuyoshi Uesaka" userId="aeaeab76-c689-4b76-9153-89f795eadfdb" providerId="ADAL" clId="{F0F96A4C-C31D-4978-86FA-05F256CE720B}" dt="2018-07-04T02:57:27.785" v="85" actId="2696"/>
        <pc:sldMkLst>
          <pc:docMk/>
          <pc:sldMk cId="3378346283" sldId="259"/>
        </pc:sldMkLst>
      </pc:sldChg>
      <pc:sldChg chg="del">
        <pc:chgData name="Kazuyoshi Uesaka" userId="aeaeab76-c689-4b76-9153-89f795eadfdb" providerId="ADAL" clId="{F0F96A4C-C31D-4978-86FA-05F256CE720B}" dt="2018-07-04T02:57:29.283" v="86" actId="2696"/>
        <pc:sldMkLst>
          <pc:docMk/>
          <pc:sldMk cId="1034148853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PBCH demodulation requirements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R4-1809350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introduces the PBCH demodulation requirements in Rel-15. </a:t>
            </a:r>
          </a:p>
          <a:p>
            <a:r>
              <a:rPr lang="en-US" dirty="0"/>
              <a:t>Test metric: </a:t>
            </a:r>
          </a:p>
          <a:p>
            <a:pPr lvl="1"/>
            <a:r>
              <a:rPr lang="en-US" dirty="0"/>
              <a:t>SNR_PBCH@1% Pm-bch. Pm-bch is defined as 1-A/B, where A is the number of correctly decoded MIB PDUs and B is the number of transmitted MIB PDUs. </a:t>
            </a:r>
          </a:p>
          <a:p>
            <a:r>
              <a:rPr lang="en-US" dirty="0"/>
              <a:t>Interested companies are encouraged to provide the PBCH simulation results in RAN4#88.</a:t>
            </a:r>
          </a:p>
          <a:p>
            <a:pPr lvl="1"/>
            <a:r>
              <a:rPr lang="en-US" dirty="0"/>
              <a:t>Companies can prioritize PDSCH, PDCCH, and CSI simulations.</a:t>
            </a:r>
          </a:p>
          <a:p>
            <a:r>
              <a:rPr lang="en-US" dirty="0"/>
              <a:t>Receiver assumption</a:t>
            </a:r>
          </a:p>
          <a:p>
            <a:pPr lvl="1"/>
            <a:r>
              <a:rPr lang="en-US" dirty="0"/>
              <a:t>Baseline: Single-shot decoding</a:t>
            </a:r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97C3-DF68-4539-8260-07D59897D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(Common setup)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DC0F788-20F9-486E-8C77-3154BF8A47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119094"/>
              </p:ext>
            </p:extLst>
          </p:nvPr>
        </p:nvGraphicFramePr>
        <p:xfrm>
          <a:off x="838200" y="1825625"/>
          <a:ext cx="10515600" cy="316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2462">
                  <a:extLst>
                    <a:ext uri="{9D8B030D-6E8A-4147-A177-3AD203B41FA5}">
                      <a16:colId xmlns:a16="http://schemas.microsoft.com/office/drawing/2014/main" val="1537751127"/>
                    </a:ext>
                  </a:extLst>
                </a:gridCol>
                <a:gridCol w="1573968">
                  <a:extLst>
                    <a:ext uri="{9D8B030D-6E8A-4147-A177-3AD203B41FA5}">
                      <a16:colId xmlns:a16="http://schemas.microsoft.com/office/drawing/2014/main" val="2689679142"/>
                    </a:ext>
                  </a:extLst>
                </a:gridCol>
                <a:gridCol w="3169170">
                  <a:extLst>
                    <a:ext uri="{9D8B030D-6E8A-4147-A177-3AD203B41FA5}">
                      <a16:colId xmlns:a16="http://schemas.microsoft.com/office/drawing/2014/main" val="1352571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54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272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CP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235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Number of SS/PBCH blocks within an SS burst set periodicity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4764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SS/PBCH block index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815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SS burst periodicity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0285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MIB size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bits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7473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PBCH payload size (including CRC=24bits and 8 bits of SS/PBCH location information)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bits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667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39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  <a:br>
              <a:rPr lang="en-US" dirty="0"/>
            </a:br>
            <a:r>
              <a:rPr lang="en-US" dirty="0"/>
              <a:t>(For </a:t>
            </a:r>
            <a:r>
              <a:rPr lang="en-US"/>
              <a:t>alignment purpose)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02F0153-F57E-4B3B-9113-54372A65FB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867442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7471064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53745322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68071717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6714042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86582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188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Frequency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8526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43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SS/PBCH 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073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 Block pattern (Note 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B</a:t>
                      </a:r>
                    </a:p>
                    <a:p>
                      <a:r>
                        <a:rPr lang="en-US"/>
                        <a:t>Case </a:t>
                      </a:r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337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042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(Note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TDL-C</a:t>
                      </a:r>
                    </a:p>
                    <a:p>
                      <a:r>
                        <a:rPr lang="en-US" dirty="0"/>
                        <a:t>RMS DS=300ns</a:t>
                      </a:r>
                    </a:p>
                    <a:p>
                      <a:r>
                        <a:rPr lang="en-US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TDL-A</a:t>
                      </a:r>
                    </a:p>
                    <a:p>
                      <a:r>
                        <a:rPr lang="en-US" dirty="0"/>
                        <a:t>RMS DS=30ns,</a:t>
                      </a:r>
                    </a:p>
                    <a:p>
                      <a:r>
                        <a:rPr lang="en-US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2713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838200" y="5638482"/>
            <a:ext cx="10393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1: Use PDP specified in TS38.901</a:t>
            </a:r>
          </a:p>
          <a:p>
            <a:r>
              <a:rPr lang="en-US" dirty="0"/>
              <a:t>Note 2: Depending on the operating band. Refers to TS38.101-1 Table 5.4.3.3-1 for which band uses which pattern </a:t>
            </a:r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272</Words>
  <Application>Microsoft Office PowerPoint</Application>
  <PresentationFormat>Widescreen</PresentationFormat>
  <Paragraphs>78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ＭＳ 明朝</vt:lpstr>
      <vt:lpstr>Arial</vt:lpstr>
      <vt:lpstr>Calibri</vt:lpstr>
      <vt:lpstr>Calibri Light</vt:lpstr>
      <vt:lpstr>Times New Roman</vt:lpstr>
      <vt:lpstr>Office Theme</vt:lpstr>
      <vt:lpstr>Way forward on PBCH demodulation requirements</vt:lpstr>
      <vt:lpstr>Agreements</vt:lpstr>
      <vt:lpstr>Simulation assumption (Common setup)</vt:lpstr>
      <vt:lpstr>Simulation assumption (For alignment purpose)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2</cp:revision>
  <dcterms:created xsi:type="dcterms:W3CDTF">2018-06-25T05:52:44Z</dcterms:created>
  <dcterms:modified xsi:type="dcterms:W3CDTF">2018-07-05T16:58:02Z</dcterms:modified>
</cp:coreProperties>
</file>