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142C3450-68FB-42AB-8A53-AB4907A918F8}"/>
    <pc:docChg chg="undo custSel addSld modSld">
      <pc:chgData name="Kazuyoshi Uesaka" userId="aeaeab76-c689-4b76-9153-89f795eadfdb" providerId="ADAL" clId="{142C3450-68FB-42AB-8A53-AB4907A918F8}" dt="2018-06-25T14:09:01.333" v="784" actId="20577"/>
      <pc:docMkLst>
        <pc:docMk/>
      </pc:docMkLst>
      <pc:sldChg chg="modSp add">
        <pc:chgData name="Kazuyoshi Uesaka" userId="aeaeab76-c689-4b76-9153-89f795eadfdb" providerId="ADAL" clId="{142C3450-68FB-42AB-8A53-AB4907A918F8}" dt="2018-06-25T07:14:31.303" v="81" actId="20577"/>
        <pc:sldMkLst>
          <pc:docMk/>
          <pc:sldMk cId="2238473382" sldId="257"/>
        </pc:sldMkLst>
        <pc:spChg chg="mod">
          <ac:chgData name="Kazuyoshi Uesaka" userId="aeaeab76-c689-4b76-9153-89f795eadfdb" providerId="ADAL" clId="{142C3450-68FB-42AB-8A53-AB4907A918F8}" dt="2018-06-25T07:10:37.336" v="29" actId="20577"/>
          <ac:spMkLst>
            <pc:docMk/>
            <pc:sldMk cId="2238473382" sldId="257"/>
            <ac:spMk id="2" creationId="{DF97980B-FF8D-46B6-B589-9DB42493852A}"/>
          </ac:spMkLst>
        </pc:spChg>
        <pc:spChg chg="mod">
          <ac:chgData name="Kazuyoshi Uesaka" userId="aeaeab76-c689-4b76-9153-89f795eadfdb" providerId="ADAL" clId="{142C3450-68FB-42AB-8A53-AB4907A918F8}" dt="2018-06-25T07:14:31.303" v="81" actId="20577"/>
          <ac:spMkLst>
            <pc:docMk/>
            <pc:sldMk cId="2238473382" sldId="257"/>
            <ac:spMk id="3" creationId="{AB943346-0D73-46A2-8B80-D7E427A57B26}"/>
          </ac:spMkLst>
        </pc:spChg>
      </pc:sldChg>
      <pc:sldChg chg="modSp add">
        <pc:chgData name="Kazuyoshi Uesaka" userId="aeaeab76-c689-4b76-9153-89f795eadfdb" providerId="ADAL" clId="{142C3450-68FB-42AB-8A53-AB4907A918F8}" dt="2018-06-25T14:09:01.333" v="784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142C3450-68FB-42AB-8A53-AB4907A918F8}" dt="2018-06-25T07:14:40.448" v="99" actId="20577"/>
          <ac:spMkLst>
            <pc:docMk/>
            <pc:sldMk cId="2934718185" sldId="258"/>
            <ac:spMk id="2" creationId="{FBFF406F-4B1C-4FA0-AABA-9B3EDDF228BC}"/>
          </ac:spMkLst>
        </pc:spChg>
        <pc:spChg chg="mod">
          <ac:chgData name="Kazuyoshi Uesaka" userId="aeaeab76-c689-4b76-9153-89f795eadfdb" providerId="ADAL" clId="{142C3450-68FB-42AB-8A53-AB4907A918F8}" dt="2018-06-25T14:09:01.333" v="784" actId="20577"/>
          <ac:spMkLst>
            <pc:docMk/>
            <pc:sldMk cId="2934718185" sldId="258"/>
            <ac:spMk id="3" creationId="{388C98DC-466B-4AA7-B863-77B6EF79F0EF}"/>
          </ac:spMkLst>
        </pc:spChg>
      </pc:sldChg>
      <pc:sldChg chg="addSp delSp modSp add">
        <pc:chgData name="Kazuyoshi Uesaka" userId="aeaeab76-c689-4b76-9153-89f795eadfdb" providerId="ADAL" clId="{142C3450-68FB-42AB-8A53-AB4907A918F8}" dt="2018-06-25T07:47:24.169" v="783" actId="20577"/>
        <pc:sldMkLst>
          <pc:docMk/>
          <pc:sldMk cId="3378346283" sldId="259"/>
        </pc:sldMkLst>
        <pc:spChg chg="mod">
          <ac:chgData name="Kazuyoshi Uesaka" userId="aeaeab76-c689-4b76-9153-89f795eadfdb" providerId="ADAL" clId="{142C3450-68FB-42AB-8A53-AB4907A918F8}" dt="2018-06-25T07:44:31.749" v="760" actId="5793"/>
          <ac:spMkLst>
            <pc:docMk/>
            <pc:sldMk cId="3378346283" sldId="259"/>
            <ac:spMk id="2" creationId="{B3AC67E0-BD1B-49F4-96D2-CC4970969593}"/>
          </ac:spMkLst>
        </pc:spChg>
        <pc:spChg chg="add del">
          <ac:chgData name="Kazuyoshi Uesaka" userId="aeaeab76-c689-4b76-9153-89f795eadfdb" providerId="ADAL" clId="{142C3450-68FB-42AB-8A53-AB4907A918F8}" dt="2018-06-25T07:44:54.202" v="762" actId="20577"/>
          <ac:spMkLst>
            <pc:docMk/>
            <pc:sldMk cId="3378346283" sldId="259"/>
            <ac:spMk id="3" creationId="{7E6B128F-3A8E-49EF-AF29-8D365CB4D328}"/>
          </ac:spMkLst>
        </pc:spChg>
        <pc:graphicFrameChg chg="add del mod">
          <ac:chgData name="Kazuyoshi Uesaka" userId="aeaeab76-c689-4b76-9153-89f795eadfdb" providerId="ADAL" clId="{142C3450-68FB-42AB-8A53-AB4907A918F8}" dt="2018-06-25T07:44:54.202" v="762" actId="20577"/>
          <ac:graphicFrameMkLst>
            <pc:docMk/>
            <pc:sldMk cId="3378346283" sldId="259"/>
            <ac:graphicFrameMk id="4" creationId="{942FA9CE-2166-44D4-971D-F41E4F99621D}"/>
          </ac:graphicFrameMkLst>
        </pc:graphicFrameChg>
        <pc:graphicFrameChg chg="mod modGraphic">
          <ac:chgData name="Kazuyoshi Uesaka" userId="aeaeab76-c689-4b76-9153-89f795eadfdb" providerId="ADAL" clId="{142C3450-68FB-42AB-8A53-AB4907A918F8}" dt="2018-06-25T07:47:24.169" v="783" actId="20577"/>
          <ac:graphicFrameMkLst>
            <pc:docMk/>
            <pc:sldMk cId="3378346283" sldId="259"/>
            <ac:graphicFrameMk id="5" creationId="{FDAB0029-7591-456A-9059-4DBF4A8BE628}"/>
          </ac:graphicFrameMkLst>
        </pc:graphicFrameChg>
      </pc:sldChg>
    </pc:docChg>
  </pc:docChgLst>
  <pc:docChgLst>
    <pc:chgData name="Kazuyoshi Uesaka" userId="aeaeab76-c689-4b76-9153-89f795eadfdb" providerId="ADAL" clId="{FFAD7F66-4A88-4D02-A0BF-D647BA12C792}"/>
    <pc:docChg chg="undo custSel addSld modSld sldOrd">
      <pc:chgData name="Kazuyoshi Uesaka" userId="aeaeab76-c689-4b76-9153-89f795eadfdb" providerId="ADAL" clId="{FFAD7F66-4A88-4D02-A0BF-D647BA12C792}" dt="2018-07-03T20:18:18.257" v="1029" actId="13926"/>
      <pc:docMkLst>
        <pc:docMk/>
      </pc:docMkLst>
      <pc:sldChg chg="modSp">
        <pc:chgData name="Kazuyoshi Uesaka" userId="aeaeab76-c689-4b76-9153-89f795eadfdb" providerId="ADAL" clId="{FFAD7F66-4A88-4D02-A0BF-D647BA12C792}" dt="2018-07-03T20:18:18.257" v="1029" actId="13926"/>
        <pc:sldMkLst>
          <pc:docMk/>
          <pc:sldMk cId="3487517392" sldId="256"/>
        </pc:sldMkLst>
        <pc:spChg chg="mod">
          <ac:chgData name="Kazuyoshi Uesaka" userId="aeaeab76-c689-4b76-9153-89f795eadfdb" providerId="ADAL" clId="{FFAD7F66-4A88-4D02-A0BF-D647BA12C792}" dt="2018-07-03T19:54:44.041" v="848" actId="20577"/>
          <ac:spMkLst>
            <pc:docMk/>
            <pc:sldMk cId="3487517392" sldId="256"/>
            <ac:spMk id="2" creationId="{564D5E3E-245D-409B-A6DE-05D75015096C}"/>
          </ac:spMkLst>
        </pc:spChg>
        <pc:spChg chg="mod">
          <ac:chgData name="Kazuyoshi Uesaka" userId="aeaeab76-c689-4b76-9153-89f795eadfdb" providerId="ADAL" clId="{FFAD7F66-4A88-4D02-A0BF-D647BA12C792}" dt="2018-07-03T02:14:58.291" v="193" actId="5793"/>
          <ac:spMkLst>
            <pc:docMk/>
            <pc:sldMk cId="3487517392" sldId="256"/>
            <ac:spMk id="3" creationId="{E1942B7D-4C5E-413E-9A20-22D96644F92A}"/>
          </ac:spMkLst>
        </pc:spChg>
        <pc:spChg chg="mod">
          <ac:chgData name="Kazuyoshi Uesaka" userId="aeaeab76-c689-4b76-9153-89f795eadfdb" providerId="ADAL" clId="{FFAD7F66-4A88-4D02-A0BF-D647BA12C792}" dt="2018-07-03T20:18:18.257" v="1029" actId="13926"/>
          <ac:spMkLst>
            <pc:docMk/>
            <pc:sldMk cId="3487517392" sldId="256"/>
            <ac:spMk id="5" creationId="{2F2EB3DF-C874-4176-BBFE-D0EE33FA21A1}"/>
          </ac:spMkLst>
        </pc:spChg>
      </pc:sldChg>
      <pc:sldChg chg="addSp delSp modSp">
        <pc:chgData name="Kazuyoshi Uesaka" userId="aeaeab76-c689-4b76-9153-89f795eadfdb" providerId="ADAL" clId="{FFAD7F66-4A88-4D02-A0BF-D647BA12C792}" dt="2018-07-03T14:53:02.118" v="542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FFAD7F66-4A88-4D02-A0BF-D647BA12C792}" dt="2018-07-03T14:53:02.118" v="542" actId="20577"/>
          <ac:spMkLst>
            <pc:docMk/>
            <pc:sldMk cId="2934718185" sldId="258"/>
            <ac:spMk id="2" creationId="{FBFF406F-4B1C-4FA0-AABA-9B3EDDF228BC}"/>
          </ac:spMkLst>
        </pc:spChg>
        <pc:spChg chg="mod">
          <ac:chgData name="Kazuyoshi Uesaka" userId="aeaeab76-c689-4b76-9153-89f795eadfdb" providerId="ADAL" clId="{FFAD7F66-4A88-4D02-A0BF-D647BA12C792}" dt="2018-07-03T02:13:27.342" v="169" actId="20577"/>
          <ac:spMkLst>
            <pc:docMk/>
            <pc:sldMk cId="2934718185" sldId="258"/>
            <ac:spMk id="3" creationId="{388C98DC-466B-4AA7-B863-77B6EF79F0EF}"/>
          </ac:spMkLst>
        </pc:spChg>
        <pc:spChg chg="add mod">
          <ac:chgData name="Kazuyoshi Uesaka" userId="aeaeab76-c689-4b76-9153-89f795eadfdb" providerId="ADAL" clId="{FFAD7F66-4A88-4D02-A0BF-D647BA12C792}" dt="2018-07-03T10:50:50.036" v="247" actId="1076"/>
          <ac:spMkLst>
            <pc:docMk/>
            <pc:sldMk cId="2934718185" sldId="258"/>
            <ac:spMk id="4" creationId="{E752279A-0901-4EF7-BBAB-D3E6CA01C442}"/>
          </ac:spMkLst>
        </pc:spChg>
        <pc:graphicFrameChg chg="add del mod">
          <ac:chgData name="Kazuyoshi Uesaka" userId="aeaeab76-c689-4b76-9153-89f795eadfdb" providerId="ADAL" clId="{FFAD7F66-4A88-4D02-A0BF-D647BA12C792}" dt="2018-07-03T02:12:28.639" v="136" actId="20577"/>
          <ac:graphicFrameMkLst>
            <pc:docMk/>
            <pc:sldMk cId="2934718185" sldId="258"/>
            <ac:graphicFrameMk id="4" creationId="{7F46E8CB-A098-47AA-AC57-6DA16EC59320}"/>
          </ac:graphicFrameMkLst>
        </pc:graphicFrameChg>
      </pc:sldChg>
      <pc:sldChg chg="ord">
        <pc:chgData name="Kazuyoshi Uesaka" userId="aeaeab76-c689-4b76-9153-89f795eadfdb" providerId="ADAL" clId="{FFAD7F66-4A88-4D02-A0BF-D647BA12C792}" dt="2018-07-03T15:04:10.915" v="543"/>
        <pc:sldMkLst>
          <pc:docMk/>
          <pc:sldMk cId="3378346283" sldId="259"/>
        </pc:sldMkLst>
      </pc:sldChg>
      <pc:sldChg chg="addSp modSp add ord">
        <pc:chgData name="Kazuyoshi Uesaka" userId="aeaeab76-c689-4b76-9153-89f795eadfdb" providerId="ADAL" clId="{FFAD7F66-4A88-4D02-A0BF-D647BA12C792}" dt="2018-07-03T20:11:06.756" v="1020" actId="20577"/>
        <pc:sldMkLst>
          <pc:docMk/>
          <pc:sldMk cId="1034148853" sldId="260"/>
        </pc:sldMkLst>
        <pc:spChg chg="mod">
          <ac:chgData name="Kazuyoshi Uesaka" userId="aeaeab76-c689-4b76-9153-89f795eadfdb" providerId="ADAL" clId="{FFAD7F66-4A88-4D02-A0BF-D647BA12C792}" dt="2018-07-03T14:52:14.630" v="444" actId="20577"/>
          <ac:spMkLst>
            <pc:docMk/>
            <pc:sldMk cId="1034148853" sldId="260"/>
            <ac:spMk id="2" creationId="{19EB09FC-6C09-4AD6-BCC0-F099BC8521E2}"/>
          </ac:spMkLst>
        </pc:spChg>
        <pc:spChg chg="mod">
          <ac:chgData name="Kazuyoshi Uesaka" userId="aeaeab76-c689-4b76-9153-89f795eadfdb" providerId="ADAL" clId="{FFAD7F66-4A88-4D02-A0BF-D647BA12C792}" dt="2018-07-03T20:10:47.832" v="968" actId="20577"/>
          <ac:spMkLst>
            <pc:docMk/>
            <pc:sldMk cId="1034148853" sldId="260"/>
            <ac:spMk id="3" creationId="{C7FE4999-2E6E-43D5-B275-E732E967ECFF}"/>
          </ac:spMkLst>
        </pc:spChg>
        <pc:spChg chg="add mod">
          <ac:chgData name="Kazuyoshi Uesaka" userId="aeaeab76-c689-4b76-9153-89f795eadfdb" providerId="ADAL" clId="{FFAD7F66-4A88-4D02-A0BF-D647BA12C792}" dt="2018-07-03T20:11:06.756" v="1020" actId="20577"/>
          <ac:spMkLst>
            <pc:docMk/>
            <pc:sldMk cId="1034148853" sldId="260"/>
            <ac:spMk id="4" creationId="{4E77316E-DDEE-44B0-B31D-4C1684F3F71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1809E-866A-4835-8BA6-22EC9B3A79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4F9B41-A0CB-450B-B008-FC1948227F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CA06E0-03DA-45AB-8859-2CDADE913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0B1EE-A3F9-4E59-B9B2-D519AD91C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3C5E1-7D0E-4F68-A8EC-E5FF7E423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79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B9D6C-9293-40E2-BEB4-988829C0B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F95B74-3D5D-47C0-B04E-CC43705D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E7D6E-D48A-4797-9E1C-478C31323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74596-9911-44C3-8E7A-CBE4A1FE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708B6-0147-454F-B60D-5376336A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0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359B7B-5088-454E-B664-3DF6BD837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57A21D-B60D-4EE6-ADC9-935798F9C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5E31C-4EB5-4E1F-A29A-14F15377C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647450-FD1B-4A60-9387-6BAE8179F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8333E-272B-4A92-9A42-BEA9C20F0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94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8701B-CDB6-4F86-AB22-586BBCE5B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E03C-6D0C-4E2D-A60B-36CDBD5D2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F479A-12DC-426F-8590-36AA0D53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44983-9A45-48CA-B6EB-3E9E57A2A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9CBA3-83CB-4BDB-9960-0799A7EFC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73DB9-352D-4E50-97B5-D56711EE5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9AECF7-DC5E-4098-AFE7-9CCFE0A79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17D03-33C1-4BAA-ADD3-D8E38B22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6E065-CE06-4FCE-B4D3-C2FAAADF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C9B4F-3A4C-434D-B0E8-636A6071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16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90EE8-AD77-42F8-9EDD-2BC77ACB2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46D038-D8E0-4F3A-AFEB-DFC0DFD896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57555-D6D2-454D-904A-AAA1309925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36CD66-816E-4CBB-B9D4-496A2A22B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0E6608-17D7-46B1-9389-1E60E2F38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9C7B1F-0D35-4F27-8DAC-79986F78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7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E2AAB-13C8-4491-81BC-3D6B0E9D4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8BECC2-94B0-417B-BA38-D39445B58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325214-62CA-4D1A-8017-1EE630B2D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878DA6-D13D-4238-8E98-B95DE30E0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122B6F-1C70-4A02-A24F-6DB6DCD965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661EF4-FC2C-48A4-93CC-239EA1DF9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5CE321-3FCC-4DD1-A868-442E43B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CEC1EB-6D15-40D4-8DDF-75406DDC4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3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FE71D-A245-44B7-9E22-47156C22C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7E4175-63A4-4636-9C21-54EEE3539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E4C8BE-4248-4400-A842-5B7AF4A8E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52FD5C-AD54-4976-A73E-1ED6CF5D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7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A77506-4566-40EF-946A-11FA8E662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D7DFE-AE55-4FD6-901A-4F795BD3C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167117-0B26-4EC8-A0E9-D4E8D25F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3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130B3-2D90-4E9E-A702-B972E5D78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75F36-659F-465A-BE69-395B58336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6B16C0-52C1-4D0C-9E5C-6E6924B9B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50077E-5B51-46A1-9B53-0A4252722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36305E-52A7-489C-B3F9-85590DFE4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B9FE02-2EB5-476E-A6DE-61EFB8E5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3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3C23-A797-4B68-9221-62AB01335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A6E824-625F-4570-9870-EBA504618E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69B3F-9B31-4BFD-AEAB-49FAE7A68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22A982-8FB3-4378-8DE6-4034BC3B3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46175E-9F23-489D-B879-8ABEF98C6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4EEAC7-BB6C-43C3-B493-81CE51FE5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22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C2F312-AB4E-4216-B860-24A83070B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5766F-9CD1-4EAF-A00F-3178AFDF7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44D02C-15F3-493D-B707-076BAA797E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27C0F-50DA-4F64-9936-B9B37FA2D6D8}" type="datetimeFigureOut">
              <a:rPr lang="en-US" smtClean="0"/>
              <a:t>7/3/2018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C4A83-8C6B-4D2E-8C5B-AE92E3BAD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3047E-DF1B-497C-A485-F85F0DF4E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5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5E3E-245D-409B-A6DE-05D7501509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128" y="1122363"/>
            <a:ext cx="10501745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the DL power allocation and SNR definition for UE RF and demodulation requirements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942B7D-4C5E-413E-9A20-22D96644F9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/>
              <a:t>Ericsson, …</a:t>
            </a:r>
            <a:endParaRPr lang="en-US" sz="2000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C9A5A9BF-05DA-43FF-A3A9-DE34C0651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AH1807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Montreal, Canada, 2 – 6 July,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2F2EB3DF-C874-4176-BBFE-D0EE33FA2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R4-1809332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517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7980B-FF8D-46B6-B589-9DB424938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43346-0D73-46A2-8B80-D7E427A57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LTE, the downlink power allocation setting for the UE demodulation and CSI reporting requirements are set with </a:t>
            </a:r>
            <a:r>
              <a:rPr lang="en-US" dirty="0" err="1"/>
              <a:t>σ</a:t>
            </a:r>
            <a:r>
              <a:rPr lang="en-US" baseline="-25000" dirty="0" err="1"/>
              <a:t>A</a:t>
            </a:r>
            <a:r>
              <a:rPr lang="en-US" dirty="0"/>
              <a:t> (RA) and </a:t>
            </a:r>
            <a:r>
              <a:rPr lang="en-US" dirty="0" err="1"/>
              <a:t>σ</a:t>
            </a:r>
            <a:r>
              <a:rPr lang="en-US" baseline="-25000" dirty="0" err="1"/>
              <a:t>B</a:t>
            </a:r>
            <a:r>
              <a:rPr lang="en-US" dirty="0"/>
              <a:t> (RB), which is the ratio of physical channel EPRE to the common reference symbol EPRE. However, NR has no CRS and TS36.101 cannot use RA/RB for power allocation setting.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473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F406F-4B1C-4FA0-AABA-9B3EDDF22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DL power allocation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8C98DC-466B-4AA7-B863-77B6EF79F0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RAN4 will specify the DL power allocation as follow:</a:t>
            </a:r>
          </a:p>
          <a:p>
            <a:pPr lvl="1"/>
            <a:r>
              <a:rPr lang="en-US" dirty="0"/>
              <a:t>The downlink SSS transmit power is defined as the linear average over the power contributions (in [W]) of all resource elements that carry the SSS within the operating system bandwidth (cf. TS38.214 4.1).</a:t>
            </a:r>
          </a:p>
          <a:p>
            <a:pPr lvl="1"/>
            <a:r>
              <a:rPr lang="en-US" dirty="0"/>
              <a:t>EPRE of PBCH DMRS, PDCCH DMRS, PDSCH DMRS, OCNG DMRS, PSS, and NZP-CSI-RS are set relative to SSS EPRE</a:t>
            </a:r>
          </a:p>
          <a:p>
            <a:pPr lvl="1"/>
            <a:r>
              <a:rPr lang="en-US" dirty="0"/>
              <a:t>EPRE of physical channels (PBCH, PDCCH, PDSCH, OCNG) are set relative to the EPRE of associated DMRS (e.g., PDSCH to PDSCH DMRS)</a:t>
            </a:r>
          </a:p>
          <a:p>
            <a:pPr lvl="1"/>
            <a:r>
              <a:rPr lang="en-US" dirty="0"/>
              <a:t>EPRE of PTRS is set relative to the associated PDSCH</a:t>
            </a:r>
          </a:p>
          <a:p>
            <a:r>
              <a:rPr lang="en-US" dirty="0"/>
              <a:t>RAN4 is define the OCNG relative power level of the i-</a:t>
            </a:r>
            <a:r>
              <a:rPr lang="en-US" dirty="0" err="1"/>
              <a:t>th</a:t>
            </a:r>
            <a:r>
              <a:rPr lang="en-US" dirty="0"/>
              <a:t> virtual UE is defined as:</a:t>
            </a:r>
          </a:p>
          <a:p>
            <a:pPr lvl="1"/>
            <a:r>
              <a:rPr lang="en-US" dirty="0" err="1"/>
              <a:t>γi</a:t>
            </a:r>
            <a:r>
              <a:rPr lang="en-US" dirty="0"/>
              <a:t> = (EPRE ratio of </a:t>
            </a:r>
            <a:r>
              <a:rPr lang="en-US" dirty="0" err="1"/>
              <a:t>PDSCHi</a:t>
            </a:r>
            <a:r>
              <a:rPr lang="en-US" dirty="0"/>
              <a:t> to </a:t>
            </a:r>
            <a:r>
              <a:rPr lang="en-US" dirty="0" err="1"/>
              <a:t>PDSCHi</a:t>
            </a:r>
            <a:r>
              <a:rPr lang="en-US" dirty="0"/>
              <a:t> DMRS) / (EPRE ratio of OCNG to OCNG DMRS)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52279A-0901-4EF7-BBAB-D3E6CA01C442}"/>
              </a:ext>
            </a:extLst>
          </p:cNvPr>
          <p:cNvSpPr txBox="1"/>
          <p:nvPr/>
        </p:nvSpPr>
        <p:spPr>
          <a:xfrm>
            <a:off x="8210843" y="6403975"/>
            <a:ext cx="3981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EPRE: Energy per Resource Element</a:t>
            </a:r>
          </a:p>
        </p:txBody>
      </p:sp>
    </p:spTree>
    <p:extLst>
      <p:ext uri="{BB962C8B-B14F-4D97-AF65-F5344CB8AC3E}">
        <p14:creationId xmlns:p14="http://schemas.microsoft.com/office/powerpoint/2010/main" val="2934718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C67E0-BD1B-49F4-96D2-CC4970969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DL power allocation (for information)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DAB0029-7591-456A-9059-4DBF4A8BE6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3501957"/>
              </p:ext>
            </p:extLst>
          </p:nvPr>
        </p:nvGraphicFramePr>
        <p:xfrm>
          <a:off x="838200" y="1825625"/>
          <a:ext cx="10515600" cy="4332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08418">
                  <a:extLst>
                    <a:ext uri="{9D8B030D-6E8A-4147-A177-3AD203B41FA5}">
                      <a16:colId xmlns:a16="http://schemas.microsoft.com/office/drawing/2014/main" val="157368246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348802064"/>
                    </a:ext>
                  </a:extLst>
                </a:gridCol>
                <a:gridCol w="4592782">
                  <a:extLst>
                    <a:ext uri="{9D8B030D-6E8A-4147-A177-3AD203B41FA5}">
                      <a16:colId xmlns:a16="http://schemas.microsoft.com/office/drawing/2014/main" val="2568499120"/>
                    </a:ext>
                  </a:extLst>
                </a:gridCol>
              </a:tblGrid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Parameter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Unit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Value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1953578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SSS transmit power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W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Test specific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47004654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PSS to SSS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9413515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PBCH DMRS to SSS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6530260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PBCH to PBCH DMRS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1396150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PDCCH DMRS to SSS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5847132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PDCCH to PDCCH DMRS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03413811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PDSCH DMRS to SSS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3621624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PDSCH to PDSCH DMRS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Test specific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1937815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CSI-RS to SSS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4672687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PTRS to PDSCH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Test specific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5736009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EPRE ratio of OCNG DMRS to SSS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1552438"/>
                  </a:ext>
                </a:extLst>
              </a:tr>
              <a:tr h="1419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EPRE ratio of OCNG to OCNG DMRS (Note 1)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285273"/>
                  </a:ext>
                </a:extLst>
              </a:tr>
              <a:tr h="141987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1: Number of DMRS CDM groups without data for PDSCH DMRS configuration for OCNG is set to 1.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9084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346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B09FC-6C09-4AD6-BCC0-F099BC852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SNR definition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7FE4999-2E6E-43D5-B275-E732E967ECFF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/>
                  <a:t>Option 1: based on physical channel</a:t>
                </a:r>
              </a:p>
              <a:p>
                <a:pPr lvl="1"/>
                <a:r>
                  <a:rPr lang="en-US" b="0" dirty="0"/>
                  <a:t>For SSS 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𝑆𝑁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𝑆𝑆𝑆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𝑆𝑆𝑆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𝐸𝑃𝑅𝐸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𝑁𝑜𝑖𝑠𝑒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𝐸𝑃𝑅𝐸</m:t>
                        </m:r>
                      </m:den>
                    </m:f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For PDSCH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𝑆𝑁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𝑃𝐷𝑆𝐶𝐻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𝑃𝐷𝑆𝐶𝐻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𝐸𝑃𝑅𝐸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𝑁𝑜𝑖𝑠𝑒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𝐸𝑃𝑅𝐸</m:t>
                        </m:r>
                      </m:den>
                    </m:f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For PDCCH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𝑆𝑁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𝑃𝐷𝐶𝐶𝐻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𝑃𝐷𝐶𝐶𝐻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𝐸𝑃𝑅𝐸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𝑁𝑜𝑖𝑠𝑒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𝐸𝑃𝑅𝐸</m:t>
                        </m:r>
                      </m:den>
                    </m:f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For PBCH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𝑆𝑁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𝑃𝐵𝐶𝐻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𝑃𝐵𝐶𝐻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𝐸𝑃𝑅𝐸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𝑁𝑜𝑖𝑠𝑒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𝐸𝑃𝑅𝐸</m:t>
                        </m:r>
                      </m:den>
                    </m:f>
                  </m:oMath>
                </a14:m>
                <a:endParaRPr lang="en-US" dirty="0"/>
              </a:p>
              <a:p>
                <a:pPr lvl="1"/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7FE4999-2E6E-43D5-B275-E732E967ECF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4E77316E-DDEE-44B0-B31D-4C1684F3F71F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/>
                  <a:t>Option 2: based on DMRS for each physical channel</a:t>
                </a:r>
              </a:p>
              <a:p>
                <a:pPr lvl="1"/>
                <a:r>
                  <a:rPr lang="en-US" dirty="0"/>
                  <a:t>For SSS 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𝑆𝑁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𝑆𝑆𝑆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𝑆𝑆𝑆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𝐸𝑃𝑅𝐸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𝑁𝑜𝑖𝑠𝑒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𝐸𝑃𝑅𝐸</m:t>
                        </m:r>
                      </m:den>
                    </m:f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For PDSCH: 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𝑆𝑁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𝑃𝐷𝑆𝐶𝐻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𝑃𝐷𝑆𝐶𝐻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𝐷𝑀𝑅𝑆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𝐸𝑃𝑅𝐸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𝑁𝑜𝑖𝑠𝑒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𝐸𝑃𝑅𝐸</m:t>
                        </m:r>
                      </m:den>
                    </m:f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For PDCCH: 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𝑆𝑁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𝑃𝐷𝐶𝐶𝐻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𝑃𝐷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𝐶𝐻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𝐷𝑀𝑅𝑆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𝐸𝑃𝑅𝐸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𝑁𝑜𝑖𝑠𝑒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𝐸𝑃𝑅𝐸</m:t>
                        </m:r>
                      </m:den>
                    </m:f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For PBCH: 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𝑆𝑁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𝑃𝐵𝐶𝐻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𝐵𝐶𝐻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𝐷𝑀𝑅𝑆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𝐸𝑃𝑅𝐸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𝑁𝑜𝑖𝑠𝑒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𝐸𝑃𝑅𝐸</m:t>
                        </m:r>
                      </m:den>
                    </m:f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4E77316E-DDEE-44B0-B31D-4C1684F3F71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3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4148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476</Words>
  <Application>Microsoft Office PowerPoint</Application>
  <PresentationFormat>Widescreen</PresentationFormat>
  <Paragraphs>76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Batang</vt:lpstr>
      <vt:lpstr>ＭＳ 明朝</vt:lpstr>
      <vt:lpstr>Arial</vt:lpstr>
      <vt:lpstr>Calibri</vt:lpstr>
      <vt:lpstr>Calibri Light</vt:lpstr>
      <vt:lpstr>Cambria Math</vt:lpstr>
      <vt:lpstr>Times New Roman</vt:lpstr>
      <vt:lpstr>Office Theme</vt:lpstr>
      <vt:lpstr>Way forward on the DL power allocation and SNR definition for UE RF and demodulation requirements</vt:lpstr>
      <vt:lpstr>Background</vt:lpstr>
      <vt:lpstr>Way forward on DL power allocation</vt:lpstr>
      <vt:lpstr>Example of DL power allocation (for information)</vt:lpstr>
      <vt:lpstr>Way forward on SNR definition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test configurations for UE demodulation and CSI reporting tests </dc:title>
  <dc:creator>Kazuyoshi Uesaka</dc:creator>
  <cp:lastModifiedBy>Kazuyoshi Uesaka</cp:lastModifiedBy>
  <cp:revision>1</cp:revision>
  <dcterms:created xsi:type="dcterms:W3CDTF">2018-06-25T05:52:44Z</dcterms:created>
  <dcterms:modified xsi:type="dcterms:W3CDTF">2018-07-03T20:18:19Z</dcterms:modified>
</cp:coreProperties>
</file>