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4" r:id="rId3"/>
    <p:sldId id="30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4" clrIdx="0">
    <p:extLst>
      <p:ext uri="{19B8F6BF-5375-455C-9EA6-DF929625EA0E}">
        <p15:presenceInfo xmlns:p15="http://schemas.microsoft.com/office/powerpoint/2012/main" userId="S-1-5-21-1538607324-3213881460-940295383-260525" providerId="AD"/>
      </p:ext>
    </p:extLst>
  </p:cmAuthor>
  <p:cmAuthor id="2" name="Shaohua Li" initials="SL" lastIdx="1" clrIdx="1">
    <p:extLst>
      <p:ext uri="{19B8F6BF-5375-455C-9EA6-DF929625EA0E}">
        <p15:presenceInfo xmlns:p15="http://schemas.microsoft.com/office/powerpoint/2012/main" userId="S-1-5-21-1538607324-3213881460-940295383-2444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01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2018/6/25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</a:t>
            </a:r>
            <a:r>
              <a:rPr lang="en-US" altLang="zh-CN" sz="4000" dirty="0"/>
              <a:t>TDD configuration for BS</a:t>
            </a:r>
            <a:r>
              <a:rPr lang="en-US" altLang="ja-JP" sz="4000" dirty="0"/>
              <a:t>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956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Ad-hoc2018	</a:t>
            </a:r>
            <a:endParaRPr lang="ja-JP" altLang="ja-JP" dirty="0"/>
          </a:p>
          <a:p>
            <a:r>
              <a:rPr lang="en-US" altLang="zh-CN" b="1" dirty="0"/>
              <a:t>Montreal</a:t>
            </a:r>
            <a:r>
              <a:rPr lang="en-GB" b="1" dirty="0"/>
              <a:t>, </a:t>
            </a:r>
            <a:r>
              <a:rPr lang="en-US" altLang="zh-CN" b="1" dirty="0"/>
              <a:t>Canada, July 2</a:t>
            </a:r>
            <a:r>
              <a:rPr lang="en-US" altLang="zh-CN" b="1" baseline="30000" dirty="0"/>
              <a:t>nd</a:t>
            </a:r>
            <a:r>
              <a:rPr lang="en-US" altLang="zh-CN" b="1" dirty="0"/>
              <a:t> </a:t>
            </a:r>
            <a:r>
              <a:rPr lang="en-GB" b="1" dirty="0"/>
              <a:t> – 6</a:t>
            </a:r>
            <a:r>
              <a:rPr lang="en-GB" b="1" baseline="30000" dirty="0"/>
              <a:t>th</a:t>
            </a:r>
            <a:r>
              <a:rPr lang="en-GB" b="1" dirty="0"/>
              <a:t> </a:t>
            </a:r>
            <a:r>
              <a:rPr lang="en-US" b="1" dirty="0"/>
              <a:t>2018</a:t>
            </a:r>
          </a:p>
          <a:p>
            <a:r>
              <a:rPr lang="en-US" altLang="ja-JP" b="1" dirty="0"/>
              <a:t>Agenda: 5.4.2.1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R4-1809273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9DB1A-5747-4970-8764-B5E06EF5C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FDD96-F872-42D1-B39F-98C31AE08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TDD configuration for NR BS performance requirements have not been agreed</a:t>
            </a:r>
          </a:p>
          <a:p>
            <a:pPr algn="just"/>
            <a:r>
              <a:rPr lang="en-US" altLang="zh-CN" dirty="0"/>
              <a:t>In this contribution, we try to agree some general principle on the TDD configuration setup for NB BS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59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2C338-098A-47D6-94D9-B2CECB308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D5851-CCC3-4BBD-8636-4668D3C01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altLang="zh-CN" dirty="0"/>
              <a:t>The same TDD configuration are applied for BS RF and demodulation requirements</a:t>
            </a:r>
          </a:p>
          <a:p>
            <a:pPr algn="just"/>
            <a:r>
              <a:rPr lang="en-US" altLang="zh-CN" dirty="0"/>
              <a:t>To decide the TDD configuration, the group needs to consider the following aspects:</a:t>
            </a:r>
          </a:p>
          <a:p>
            <a:pPr lvl="1" algn="just"/>
            <a:r>
              <a:rPr lang="en-US" altLang="zh-CN" dirty="0"/>
              <a:t>Coexistence with LTE in the MSR test</a:t>
            </a:r>
          </a:p>
          <a:p>
            <a:pPr lvl="1" algn="just"/>
            <a:r>
              <a:rPr lang="en-US" altLang="zh-CN" dirty="0"/>
              <a:t>Possible coexistence with NB-IoT, (LTE)MSR, and NR</a:t>
            </a:r>
          </a:p>
          <a:p>
            <a:pPr lvl="1" algn="just"/>
            <a:r>
              <a:rPr lang="en-US" altLang="zh-CN" dirty="0"/>
              <a:t>Other aspects are not precluded</a:t>
            </a:r>
          </a:p>
          <a:p>
            <a:pPr algn="just"/>
            <a:r>
              <a:rPr lang="en-US" altLang="zh-CN" dirty="0"/>
              <a:t>Companies are encouraged to provide input on TDD configurations from the above aspects</a:t>
            </a:r>
          </a:p>
          <a:p>
            <a:pPr algn="just"/>
            <a:endParaRPr lang="en-US" altLang="zh-CN" dirty="0"/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149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8241</TotalTime>
  <Words>113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テーマ</vt:lpstr>
      <vt:lpstr>WF on TDD configuration for BS requirements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Shaohua Li</cp:lastModifiedBy>
  <cp:revision>494</cp:revision>
  <dcterms:created xsi:type="dcterms:W3CDTF">2017-01-18T16:32:26Z</dcterms:created>
  <dcterms:modified xsi:type="dcterms:W3CDTF">2018-06-25T20:31:41Z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(3)JYwgz6jav0DSOfWAKq7cH9Q5XtBaMydx1eswfIYuD857vrPIUaSjlJRFSfdE1nLm0EFG3HNL
kFJ+8mG5/zsZqWUa35Vukjl0XpoBLv9udgnsaAvyS6Y1jPuf+jm3P2StujUoyCbR8xVjXz+5
FaDJe673loDwj+mABjwqbNUmieN2rqsrtj+hafSnWJ6vuB4dl3LPegaWLtW3Mj0Tqel1fOWu
fKvh+kP+Psdxu9Q1e5</vt:lpwstr>
  </property>
  <property fmtid="{D5CDD505-2E9C-101B-9397-08002B2CF9AE}" pid="9" name="_2015_ms_pID_7253431">
    <vt:lpwstr>JY5L3kRN+Jm8vXqHxdMLJSxCLPYH8MOJfL+wq7NG0qlta1hc4IBmdi
RpivhjYn6h3dXNYVMaLq/Zw0tsOtGEWA9vO9qkxflEhABkg4OOgbpx1pJa50F4XCcwpcXXSf
NlVUXegSvHCpeRQUkjchBU0Dk2R5J2c2YDcmK0gUykcQe+1hZrrH9jBpnbWOZm7ShAze3BIU
i5Slltg8Vrt9COoWLNqGZwy1OsPzu2rJB2Ng</vt:lpwstr>
  </property>
  <property fmtid="{D5CDD505-2E9C-101B-9397-08002B2CF9AE}" pid="10" name="CTPClassification">
    <vt:lpwstr>CTP_NT</vt:lpwstr>
  </property>
  <property fmtid="{D5CDD505-2E9C-101B-9397-08002B2CF9AE}" pid="11" name="_2015_ms_pID_7253432">
    <vt:lpwstr>RQ==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1527116772</vt:lpwstr>
  </property>
</Properties>
</file>