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5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33"/>
  </p:normalViewPr>
  <p:slideViewPr>
    <p:cSldViewPr>
      <p:cViewPr varScale="1">
        <p:scale>
          <a:sx n="62" d="100"/>
          <a:sy n="62" d="100"/>
        </p:scale>
        <p:origin x="-151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3DAE6E-8C49-48E0-89D9-04648A6F46A3}" type="datetimeFigureOut">
              <a:rPr lang="zh-CN" altLang="en-US" smtClean="0"/>
              <a:pPr/>
              <a:t>2018/6/25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5169FD-B995-4EA5-B20E-F107BAE7B1C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EEEEE-DFF3-4811-B532-BB4CA8AC28C6}" type="datetime1">
              <a:rPr lang="zh-CN" altLang="en-US" smtClean="0"/>
              <a:pPr/>
              <a:t>2018/6/25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3A1CC-6F5D-4851-9EB8-D29A1B24ADED}" type="datetime1">
              <a:rPr lang="zh-CN" altLang="en-US" smtClean="0"/>
              <a:pPr/>
              <a:t>2018/6/25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129C7-429C-446A-A260-B6A63E40D734}" type="datetime1">
              <a:rPr lang="zh-CN" altLang="en-US" smtClean="0"/>
              <a:pPr/>
              <a:t>2018/6/25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41AB8-DB8A-433F-BBB8-046876DCD59D}" type="datetime1">
              <a:rPr lang="zh-CN" altLang="en-US" smtClean="0"/>
              <a:pPr/>
              <a:t>2018/6/25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DD5E-B088-4712-B831-E3AC253432F3}" type="datetime1">
              <a:rPr lang="zh-CN" altLang="en-US" smtClean="0"/>
              <a:pPr/>
              <a:t>2018/6/25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7DCA9-8ED8-4EFA-8FFC-42F8E9587D17}" type="datetime1">
              <a:rPr lang="zh-CN" altLang="en-US" smtClean="0"/>
              <a:pPr/>
              <a:t>2018/6/25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0EA7-0CB6-4273-828E-E43E3B1E7D6E}" type="datetime1">
              <a:rPr lang="zh-CN" altLang="en-US" smtClean="0"/>
              <a:pPr/>
              <a:t>2018/6/25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6860-AE98-4982-91C9-A23D68C41700}" type="datetime1">
              <a:rPr lang="zh-CN" altLang="en-US" smtClean="0"/>
              <a:pPr/>
              <a:t>2018/6/25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728ED-0A14-4233-A6E4-E72BF648952F}" type="datetime1">
              <a:rPr lang="zh-CN" altLang="en-US" smtClean="0"/>
              <a:pPr/>
              <a:t>2018/6/25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3A087-2F34-446B-84A5-DBC34CC91152}" type="datetime1">
              <a:rPr lang="zh-CN" altLang="en-US" smtClean="0"/>
              <a:pPr/>
              <a:t>2018/6/25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47C48-6574-4CF0-B3F7-7F9B90776E63}" type="datetime1">
              <a:rPr lang="zh-CN" altLang="en-US" smtClean="0"/>
              <a:pPr/>
              <a:t>2018/6/25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7FE0B8-6D4C-4182-B00A-494940660021}" type="datetime1">
              <a:rPr lang="zh-CN" altLang="en-US" smtClean="0"/>
              <a:pPr/>
              <a:t>2018/6/25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0EA76C-F07A-4783-A738-FEA4C7F9FC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387552"/>
            <a:ext cx="6400800" cy="1057672"/>
          </a:xfrm>
        </p:spPr>
        <p:txBody>
          <a:bodyPr>
            <a:normAutofit/>
          </a:bodyPr>
          <a:lstStyle/>
          <a:p>
            <a:r>
              <a:rPr lang="en-US" altLang="ja-JP" sz="2800" dirty="0" smtClean="0">
                <a:solidFill>
                  <a:schemeClr val="tx1"/>
                </a:solidFill>
              </a:rPr>
              <a:t>China Telecom, </a:t>
            </a:r>
            <a:r>
              <a:rPr lang="en-US" altLang="zh-CN" sz="2800" dirty="0" smtClean="0">
                <a:solidFill>
                  <a:schemeClr val="tx1"/>
                </a:solidFill>
              </a:rPr>
              <a:t>AT&amp;T, NTT DOCOMO, CMCC, Orange, China Unicom, </a:t>
            </a:r>
            <a:r>
              <a:rPr lang="en-US" altLang="zh-CN" sz="2800" dirty="0" smtClean="0">
                <a:solidFill>
                  <a:schemeClr val="tx1"/>
                </a:solidFill>
              </a:rPr>
              <a:t>Vodafone</a:t>
            </a:r>
            <a:endParaRPr lang="en-US" altLang="ja-JP" sz="2800" dirty="0">
              <a:solidFill>
                <a:schemeClr val="tx1"/>
              </a:solidFill>
            </a:endParaRPr>
          </a:p>
        </p:txBody>
      </p:sp>
      <p:sp>
        <p:nvSpPr>
          <p:cNvPr id="7" name="テキスト ボックス 3"/>
          <p:cNvSpPr txBox="1"/>
          <p:nvPr/>
        </p:nvSpPr>
        <p:spPr>
          <a:xfrm>
            <a:off x="107504" y="188639"/>
            <a:ext cx="43270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/>
              <a:t>3GPP TSG-RAN WG4 Meeting AH-1807 </a:t>
            </a:r>
            <a:endParaRPr lang="en-US" altLang="zh-CN" sz="2000" b="1" dirty="0" smtClean="0"/>
          </a:p>
          <a:p>
            <a:r>
              <a:rPr lang="en-US" altLang="zh-CN" sz="2000" b="1" dirty="0"/>
              <a:t>Montreal, CA, 2 - 6 July, 2018 </a:t>
            </a:r>
            <a:endParaRPr lang="en-US" altLang="zh-CN" sz="2000" b="1" dirty="0" smtClean="0"/>
          </a:p>
          <a:p>
            <a:r>
              <a:rPr lang="en-US" altLang="ja-JP" sz="2000" b="1" dirty="0" smtClean="0"/>
              <a:t>Agenda</a:t>
            </a:r>
            <a:r>
              <a:rPr lang="en-US" altLang="ja-JP" sz="2000" b="1" dirty="0"/>
              <a:t>: </a:t>
            </a:r>
            <a:r>
              <a:rPr lang="en-US" altLang="ja-JP" sz="2000" b="1" dirty="0" smtClean="0"/>
              <a:t>5.4.2.2</a:t>
            </a:r>
            <a:endParaRPr lang="en-US" altLang="ja-JP" sz="2000" b="1" dirty="0"/>
          </a:p>
        </p:txBody>
      </p:sp>
      <p:sp>
        <p:nvSpPr>
          <p:cNvPr id="8" name="正方形/長方形 4"/>
          <p:cNvSpPr/>
          <p:nvPr/>
        </p:nvSpPr>
        <p:spPr>
          <a:xfrm>
            <a:off x="5897116" y="116632"/>
            <a:ext cx="3067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sz="2400" dirty="0" smtClean="0"/>
              <a:t>R4-1808607</a:t>
            </a:r>
            <a:endParaRPr lang="en-US" altLang="ja-JP" sz="2400" dirty="0"/>
          </a:p>
        </p:txBody>
      </p:sp>
      <p:sp>
        <p:nvSpPr>
          <p:cNvPr id="9" name="タイトル 1"/>
          <p:cNvSpPr txBox="1">
            <a:spLocks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Waveform</a:t>
            </a:r>
            <a:r>
              <a:rPr kumimoji="0" lang="en-US" altLang="ja-JP" sz="4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for NR PUSCH demodulation requirements</a:t>
            </a:r>
            <a:endParaRPr kumimoji="1" lang="ja-JP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US" altLang="zh-CN" sz="4000" dirty="0" smtClean="0"/>
              <a:t>Background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896544"/>
          </a:xfrm>
        </p:spPr>
        <p:txBody>
          <a:bodyPr>
            <a:noAutofit/>
          </a:bodyPr>
          <a:lstStyle/>
          <a:p>
            <a:r>
              <a:rPr lang="x-none" altLang="zh-CN" sz="2000" dirty="0" smtClean="0"/>
              <a:t>In the last meeting, </a:t>
            </a:r>
            <a:r>
              <a:rPr lang="en-US" altLang="zh-CN" sz="2000" dirty="0" smtClean="0"/>
              <a:t>the waveform for PUSCH demodulation requirements were discussed, and </a:t>
            </a:r>
            <a:r>
              <a:rPr lang="x-none" altLang="zh-CN" sz="2000" dirty="0" smtClean="0"/>
              <a:t>several vendors proposed that:</a:t>
            </a:r>
            <a:endParaRPr lang="zh-CN" altLang="zh-CN" sz="2000" dirty="0" smtClean="0"/>
          </a:p>
          <a:p>
            <a:pPr lvl="1"/>
            <a:r>
              <a:rPr lang="x-none" altLang="zh-CN" sz="1800" i="1" dirty="0" smtClean="0"/>
              <a:t>Test cases are only defined for CP-OFDM based PUSCH.</a:t>
            </a:r>
            <a:endParaRPr lang="zh-CN" altLang="zh-CN" sz="1800" dirty="0" smtClean="0"/>
          </a:p>
          <a:p>
            <a:r>
              <a:rPr lang="x-none" altLang="zh-CN" sz="2000" dirty="0" smtClean="0"/>
              <a:t>In </a:t>
            </a:r>
            <a:r>
              <a:rPr lang="x-none" altLang="zh-CN" sz="2000" dirty="0"/>
              <a:t>the email discussion on RAN4 reflector, </a:t>
            </a:r>
            <a:r>
              <a:rPr lang="en-US" altLang="zh-CN" sz="2000" dirty="0" smtClean="0"/>
              <a:t>operators</a:t>
            </a:r>
            <a:r>
              <a:rPr lang="zh-CN" altLang="en-US" sz="2000" dirty="0" smtClean="0"/>
              <a:t> </a:t>
            </a:r>
            <a:r>
              <a:rPr lang="x-none" altLang="zh-CN" sz="2000" dirty="0" smtClean="0"/>
              <a:t>expressed </a:t>
            </a:r>
            <a:r>
              <a:rPr lang="x-none" altLang="zh-CN" sz="2000" dirty="0"/>
              <a:t>their concern on excluding DFT-S-OFDM based PUSCH, and an </a:t>
            </a:r>
            <a:r>
              <a:rPr lang="en-US" altLang="zh-CN" sz="2000" dirty="0" smtClean="0"/>
              <a:t>compromised </a:t>
            </a:r>
            <a:r>
              <a:rPr lang="x-none" altLang="zh-CN" sz="2000" dirty="0" smtClean="0"/>
              <a:t>proposal </a:t>
            </a:r>
            <a:r>
              <a:rPr lang="x-none" altLang="zh-CN" sz="2000" dirty="0"/>
              <a:t>was given by operators: </a:t>
            </a:r>
            <a:endParaRPr lang="zh-CN" altLang="zh-CN" sz="2000" dirty="0"/>
          </a:p>
          <a:p>
            <a:pPr lvl="1"/>
            <a:r>
              <a:rPr lang="en-US" altLang="zh-CN" sz="1800" i="1" dirty="0"/>
              <a:t>Test cases are defined for CP-OFDM based PUSCH in Rel-15</a:t>
            </a:r>
            <a:endParaRPr lang="zh-CN" altLang="zh-CN" sz="1800" dirty="0"/>
          </a:p>
          <a:p>
            <a:pPr lvl="1"/>
            <a:r>
              <a:rPr lang="en-US" altLang="zh-CN" sz="1800" i="1" dirty="0"/>
              <a:t>Test cases are defined for DFT-s-OFDM at least for low SNR region (FFS: other case)</a:t>
            </a:r>
            <a:endParaRPr lang="zh-CN" altLang="zh-CN" sz="1800" dirty="0"/>
          </a:p>
          <a:p>
            <a:r>
              <a:rPr lang="x-none" altLang="zh-CN" sz="2000" dirty="0"/>
              <a:t>The justifications from the operators can be summarized as:</a:t>
            </a:r>
            <a:endParaRPr lang="zh-CN" altLang="zh-CN" sz="2000" dirty="0"/>
          </a:p>
          <a:p>
            <a:pPr lvl="1"/>
            <a:r>
              <a:rPr lang="en-US" altLang="zh-CN" sz="1800" dirty="0"/>
              <a:t>The support of DFT-S-OFDM waveform is very important from NR coverage perspective.</a:t>
            </a:r>
            <a:endParaRPr lang="zh-CN" altLang="zh-CN" sz="1800" dirty="0"/>
          </a:p>
          <a:p>
            <a:pPr lvl="1"/>
            <a:r>
              <a:rPr lang="en-US" altLang="zh-CN" sz="1800" dirty="0"/>
              <a:t>As per the RAN1 </a:t>
            </a:r>
            <a:r>
              <a:rPr lang="en-US" altLang="zh-CN" sz="1800" dirty="0" smtClean="0"/>
              <a:t>conclusion, </a:t>
            </a:r>
            <a:r>
              <a:rPr lang="en-US" altLang="zh-CN" sz="1800" dirty="0"/>
              <a:t>for NR UL, both CP-OFDM waveform and DFT-S-OFDM waveform are mandatory without capability signaling.</a:t>
            </a:r>
            <a:endParaRPr lang="zh-CN" altLang="zh-CN" sz="1800" dirty="0"/>
          </a:p>
          <a:p>
            <a:pPr lvl="1"/>
            <a:r>
              <a:rPr lang="en-US" altLang="zh-CN" sz="1800" dirty="0"/>
              <a:t>DFT-S-OFDM related UE requirements have been defined in RAN4.</a:t>
            </a:r>
            <a:endParaRPr lang="zh-CN" altLang="zh-CN" sz="1800" dirty="0"/>
          </a:p>
          <a:p>
            <a:r>
              <a:rPr lang="en-US" altLang="zh-CN" sz="2000" dirty="0"/>
              <a:t>N</a:t>
            </a:r>
            <a:r>
              <a:rPr lang="en-US" altLang="zh-CN" sz="2000" dirty="0" smtClean="0"/>
              <a:t>o </a:t>
            </a:r>
            <a:r>
              <a:rPr lang="en-US" altLang="zh-CN" sz="2000" dirty="0"/>
              <a:t>consensus on waveform was </a:t>
            </a:r>
            <a:r>
              <a:rPr lang="en-US" altLang="zh-CN" sz="2000" dirty="0" smtClean="0"/>
              <a:t>reached.</a:t>
            </a:r>
            <a:endParaRPr lang="zh-CN" altLang="zh-CN" sz="2000" dirty="0"/>
          </a:p>
          <a:p>
            <a:endParaRPr lang="zh-CN" altLang="en-US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dirty="0" smtClean="0"/>
              <a:t>Waveform for NR PUSCH demodulation requirements in Rel-15</a:t>
            </a:r>
          </a:p>
          <a:p>
            <a:pPr lvl="1"/>
            <a:r>
              <a:rPr lang="en-US" altLang="zh-CN" sz="2400" dirty="0" smtClean="0"/>
              <a:t>Test </a:t>
            </a:r>
            <a:r>
              <a:rPr lang="en-US" altLang="zh-CN" sz="2400" dirty="0"/>
              <a:t>cases are defined for </a:t>
            </a:r>
            <a:r>
              <a:rPr lang="en-US" altLang="zh-CN" sz="2400" dirty="0" smtClean="0"/>
              <a:t>CP-OFDM waveform</a:t>
            </a:r>
            <a:endParaRPr lang="zh-CN" altLang="zh-CN" sz="2400" dirty="0"/>
          </a:p>
          <a:p>
            <a:pPr lvl="1"/>
            <a:r>
              <a:rPr lang="en-US" altLang="zh-CN" sz="2400" dirty="0"/>
              <a:t>Test cases are defined for DFT-s-OFDM </a:t>
            </a:r>
            <a:r>
              <a:rPr lang="en-US" altLang="zh-CN" sz="2400" dirty="0" smtClean="0"/>
              <a:t>waveform at </a:t>
            </a:r>
            <a:r>
              <a:rPr lang="en-US" altLang="zh-CN" sz="2400" dirty="0"/>
              <a:t>least </a:t>
            </a:r>
            <a:r>
              <a:rPr lang="en-US" altLang="zh-CN" sz="2400" dirty="0" smtClean="0"/>
              <a:t>in low </a:t>
            </a:r>
            <a:r>
              <a:rPr lang="en-US" altLang="zh-CN" sz="2400" dirty="0"/>
              <a:t>SNR region (FFS: other case)</a:t>
            </a:r>
            <a:endParaRPr lang="zh-CN" altLang="zh-CN" sz="2400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EA76C-F07A-4783-A738-FEA4C7F9FCC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227</Words>
  <Application>Microsoft Office PowerPoint</Application>
  <PresentationFormat>全屏显示(4:3)</PresentationFormat>
  <Paragraphs>24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幻灯片 1</vt:lpstr>
      <vt:lpstr>Background</vt:lpstr>
      <vt:lpstr>Proposal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China Telecom</dc:creator>
  <cp:lastModifiedBy>China Telecom</cp:lastModifiedBy>
  <cp:revision>23</cp:revision>
  <dcterms:created xsi:type="dcterms:W3CDTF">2018-06-01T06:20:21Z</dcterms:created>
  <dcterms:modified xsi:type="dcterms:W3CDTF">2018-06-25T06:33:16Z</dcterms:modified>
</cp:coreProperties>
</file>