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574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483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31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372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722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262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495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333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63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988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122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F26C7-4322-4EDB-9A4C-8F3178AD354D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902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232244" y="235362"/>
            <a:ext cx="11770866" cy="70788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Meeting 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AH-1801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                                             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801004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San 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Diego, </a:t>
            </a: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US, 22 - 26 Jan, 2018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</a:t>
            </a:r>
            <a:r>
              <a:rPr lang="en-US" altLang="ja-JP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4.2.1</a:t>
            </a:r>
            <a:endParaRPr lang="en-US" sz="1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	Approval</a:t>
            </a:r>
            <a:endParaRPr lang="en-US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1877425" y="1952244"/>
            <a:ext cx="8312027" cy="3331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36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WF </a:t>
            </a:r>
            <a:r>
              <a:rPr lang="en-US" sz="36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mixed numerology for CA</a:t>
            </a:r>
            <a:endParaRPr lang="en-US" sz="36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3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Huawei, HiSilicon,[ ]</a:t>
            </a:r>
            <a:endParaRPr lang="en-US" sz="3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/>
          <a:lstStyle/>
          <a:p>
            <a:r>
              <a:rPr lang="en-US" dirty="0" smtClean="0"/>
              <a:t> </a:t>
            </a:r>
            <a:fld id="{625556CC-E737-452A-8616-F5E2FE961FA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45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" y="-150031"/>
            <a:ext cx="10515600" cy="1325563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4699" y="1175532"/>
            <a:ext cx="1159098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RAN #78 agreement:</a:t>
            </a:r>
          </a:p>
          <a:p>
            <a:pPr lvl="1">
              <a:lnSpc>
                <a:spcPct val="125000"/>
              </a:lnSpc>
            </a:pPr>
            <a:r>
              <a:rPr lang="en-GB" altLang="zh-CN" sz="2400" dirty="0"/>
              <a:t>For NR-NR CA, finalization of the work to enable up to 2 different numerologies within the same PUCCH group (PUCCH sent on the CC with smaller SCS) in RAN1 in Q1, and in RAN4 (Core) for Q2, for the December drop.</a:t>
            </a:r>
            <a:endParaRPr lang="zh-CN" altLang="zh-CN" sz="2400" dirty="0"/>
          </a:p>
          <a:p>
            <a:pPr>
              <a:lnSpc>
                <a:spcPct val="125000"/>
              </a:lnSpc>
            </a:pPr>
            <a:endParaRPr lang="en-US" altLang="zh-CN" sz="2400" dirty="0" smtClean="0"/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RAN4 agreement copied from chairman notes:</a:t>
            </a:r>
          </a:p>
          <a:p>
            <a:pPr lvl="1">
              <a:lnSpc>
                <a:spcPct val="125000"/>
              </a:lnSpc>
            </a:pPr>
            <a:r>
              <a:rPr lang="en-GB" altLang="zh-CN" sz="2400" dirty="0"/>
              <a:t>Same numerology for intra-band NR CA including both continuous and non-continuous is mandatory support for Rel15</a:t>
            </a:r>
            <a:r>
              <a:rPr lang="en-GB" altLang="zh-CN" sz="2400" dirty="0" smtClean="0"/>
              <a:t>.</a:t>
            </a:r>
          </a:p>
          <a:p>
            <a:pPr>
              <a:lnSpc>
                <a:spcPct val="125000"/>
              </a:lnSpc>
            </a:pPr>
            <a:endParaRPr lang="en-GB" altLang="zh-CN" sz="2400" dirty="0"/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GB" altLang="zh-CN" sz="2400" dirty="0" smtClean="0"/>
              <a:t>Reference:</a:t>
            </a:r>
          </a:p>
          <a:p>
            <a:pPr>
              <a:lnSpc>
                <a:spcPct val="125000"/>
              </a:lnSpc>
            </a:pPr>
            <a:r>
              <a:rPr lang="en-GB" altLang="zh-CN" sz="2400" dirty="0" smtClean="0"/>
              <a:t>R4-1800421 on mixed numerology for CA, Huawei, HiSilicon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/>
              <a:t>R4-1800516 </a:t>
            </a:r>
            <a:r>
              <a:rPr lang="en-US" altLang="zh-CN" sz="2400" dirty="0"/>
              <a:t>Some clarifications for wideband operation of NR </a:t>
            </a:r>
            <a:r>
              <a:rPr lang="en-US" altLang="zh-CN" sz="2400" dirty="0" smtClean="0"/>
              <a:t>UE, LG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75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5613" y="68908"/>
            <a:ext cx="10515600" cy="1325563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UE Capability(1)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851" y="1275009"/>
            <a:ext cx="1152659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Intra-band CA:</a:t>
            </a:r>
          </a:p>
          <a:p>
            <a:pPr marL="742950" lvl="1" indent="-28575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Option 1: Introduce mixed numerology as UE capability in Rel15 </a:t>
            </a:r>
          </a:p>
          <a:p>
            <a:pPr marL="742950" lvl="1" indent="-28575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Option 2: </a:t>
            </a:r>
            <a:r>
              <a:rPr lang="en-US" altLang="zh-CN" sz="2400" dirty="0"/>
              <a:t>Introduce mixed numerology as UE capability in </a:t>
            </a:r>
            <a:r>
              <a:rPr lang="en-US" altLang="zh-CN" sz="2400" dirty="0" smtClean="0"/>
              <a:t>Rel16</a:t>
            </a:r>
          </a:p>
          <a:p>
            <a:pPr marL="742950" lvl="1" indent="-28575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Option 3: it is not supported on mixed numerology in Rel15 for intra-band CA</a:t>
            </a:r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Inter-band CA:</a:t>
            </a:r>
          </a:p>
          <a:p>
            <a:pPr marL="800100" lvl="1" indent="-34290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/>
              <a:t>same numerology are mandated to support, mixed numerology is introduced as capability</a:t>
            </a:r>
          </a:p>
          <a:p>
            <a:pPr marL="1257300" lvl="2" indent="-34290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/>
              <a:t>UE shall support </a:t>
            </a:r>
            <a:r>
              <a:rPr lang="en-US" altLang="zh-CN" sz="2400" dirty="0" smtClean="0"/>
              <a:t>2 numerologies </a:t>
            </a:r>
            <a:r>
              <a:rPr lang="en-US" altLang="zh-CN" sz="2400" dirty="0"/>
              <a:t>with </a:t>
            </a:r>
            <a:r>
              <a:rPr lang="en-US" altLang="zh-CN" sz="2400" dirty="0" smtClean="0"/>
              <a:t>FR1+FR1 </a:t>
            </a:r>
            <a:r>
              <a:rPr lang="en-US" altLang="zh-CN" sz="2400" dirty="0"/>
              <a:t>,FR1+FR2, the number of CCs FFS.</a:t>
            </a:r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Wideband operation with contiguous UE CCs: reuse intra-band contiguous CA case</a:t>
            </a:r>
          </a:p>
        </p:txBody>
      </p:sp>
    </p:spTree>
    <p:extLst>
      <p:ext uri="{BB962C8B-B14F-4D97-AF65-F5344CB8AC3E}">
        <p14:creationId xmlns:p14="http://schemas.microsoft.com/office/powerpoint/2010/main" val="37739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7756" y="1113868"/>
            <a:ext cx="1159098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err="1" smtClean="0"/>
              <a:t>Signalling</a:t>
            </a:r>
            <a:r>
              <a:rPr lang="en-US" altLang="zh-CN" sz="2400" dirty="0" smtClean="0"/>
              <a:t>:</a:t>
            </a:r>
          </a:p>
          <a:p>
            <a:pPr marL="800100" lvl="1" indent="-34290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Option 1: Signaling of SCS per CC in BPC/BPC entry(baseband </a:t>
            </a:r>
            <a:r>
              <a:rPr lang="en-US" altLang="zh-CN" sz="2400" dirty="0"/>
              <a:t>processing capabilities</a:t>
            </a:r>
            <a:r>
              <a:rPr lang="en-US" altLang="zh-CN" sz="2400" dirty="0" smtClean="0"/>
              <a:t>)</a:t>
            </a:r>
          </a:p>
          <a:p>
            <a:pPr marL="800100" lvl="1" indent="-34290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Option 2: Signaling of SCS per BC</a:t>
            </a:r>
          </a:p>
          <a:p>
            <a:pPr marL="800100" lvl="1" indent="-34290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Option 3: Signaling regardless of band combination: report UE capability on mixed numerology for CA per UE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4097" y="-21245"/>
            <a:ext cx="10515600" cy="1325563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UE Capability(2)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0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</TotalTime>
  <Words>247</Words>
  <Application>Microsoft Office PowerPoint</Application>
  <PresentationFormat>宽屏</PresentationFormat>
  <Paragraphs>32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PowerPoint 演示文稿</vt:lpstr>
      <vt:lpstr>Background</vt:lpstr>
      <vt:lpstr>UE Capability(1)</vt:lpstr>
      <vt:lpstr>UE Capability(2)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zhangqian (AK)</dc:creator>
  <cp:lastModifiedBy>zhangqian (AK)</cp:lastModifiedBy>
  <cp:revision>53</cp:revision>
  <dcterms:created xsi:type="dcterms:W3CDTF">2018-01-23T12:02:25Z</dcterms:created>
  <dcterms:modified xsi:type="dcterms:W3CDTF">2018-01-26T09:23:43Z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(2)g9AoBPFadwxiyfRn5/uQFzMdxm/AHra7CreZP/P5wufzHfNdIpxkuJi8R5isMBJnxQTR1cPb
bW4wHaXI7TQJ8m4pPhnZFOVVdC2g4xb6b6ZYKO8/6zwuaCsjbSePsJRR5iIBJll1CXw8Q/hO
rbZbrbvPrT0lTV0LCr8rmumEEXdpQC1nQv6tiGB0ip4ywcn9OUXvpIpoQW7VkZ85erOUq6MZ
wVD53BZhW8TvAj/cv9</vt:lpwstr>
  </property>
  <property fmtid="{D5CDD505-2E9C-101B-9397-08002B2CF9AE}" pid="3" name="_2015_ms_pID_7253431">
    <vt:lpwstr>ChKSEwdQZlboCiahb+bjRRDuNvCLm4VzQLhoPYllst8nBiu8kiGC3S
8SwiQB0B7bjvFKm7s8BF2luVQcEis3JSlOQ87WNJk3MOaO+dE9bwgltcgqqldevaPH3F+3mf
Dm7979/GjbTbirsptCgLTQuZxNKNJB29R0s4d7SUDftH/CZdKouYRWnxnxECykYnsKr1Galr
hsv9WzB8gANYtpsM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1516563867</vt:lpwstr>
  </property>
</Properties>
</file>