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8" r:id="rId3"/>
    <p:sldId id="279" r:id="rId4"/>
  </p:sldIdLst>
  <p:sldSz cx="9144000" cy="6858000" type="screen4x3"/>
  <p:notesSz cx="6858000" cy="9144000"/>
  <p:custDataLst>
    <p:tags r:id="rId6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95"/>
    <p:restoredTop sz="94660"/>
  </p:normalViewPr>
  <p:slideViewPr>
    <p:cSldViewPr>
      <p:cViewPr varScale="1">
        <p:scale>
          <a:sx n="68" d="100"/>
          <a:sy n="68" d="100"/>
        </p:scale>
        <p:origin x="125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1/25/2018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722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performance testing for FR2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187624" y="3781669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Keysight Technologies, [Intel], [Qualcomm], [Rohde &amp; Schwarz], [Anritsu],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NR Adhoc 1801	                                                                 R4-1801265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a-DK" altLang="zh-CN" sz="1800" b="1" dirty="0"/>
              <a:t>San Diego, USA, January 22 – 26, 2018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4.7.6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 dirty="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Proposal 1. Adopt “pure baseband” testing methodology for demodulation performance testing in FR2.</a:t>
            </a:r>
          </a:p>
          <a:p>
            <a:pPr lvl="1"/>
            <a:r>
              <a:rPr lang="en-US" b="1" dirty="0"/>
              <a:t>Assumes max rank 2 with cross polarized transmission</a:t>
            </a:r>
          </a:p>
          <a:p>
            <a:pPr lvl="1"/>
            <a:r>
              <a:rPr lang="en-US" b="1" dirty="0"/>
              <a:t>Rank 2 spatial MIMO would not be included</a:t>
            </a:r>
          </a:p>
          <a:p>
            <a:pPr lvl="1"/>
            <a:r>
              <a:rPr lang="en-GB" dirty="0"/>
              <a:t>As a starting point an isotropic UE antenna pattern is assumed</a:t>
            </a:r>
          </a:p>
          <a:p>
            <a:r>
              <a:rPr lang="en-US" b="1" dirty="0"/>
              <a:t>Proposal 2. Methodology for RRM testing in FR2 is further discussed during the SI.</a:t>
            </a:r>
            <a:endParaRPr lang="en-GB" dirty="0"/>
          </a:p>
          <a:p>
            <a:pPr lvl="1"/>
            <a:endParaRPr lang="en-US" sz="24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7088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166EB-3806-4706-BDDC-D6E1CEDD7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UE reporting requirements for baseband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AA08AD-77AE-4B8F-9032-BDB8F758C5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In order to set up a two stream radiated connection to the DUT which does not include the antenna pattern it is necessary to use a cross-polarized point source transmission an then invert the channel matrix to enable independent control of the signals reaching each baseband receiver</a:t>
            </a:r>
          </a:p>
          <a:p>
            <a:r>
              <a:rPr lang="en-GB" sz="2000" dirty="0"/>
              <a:t>To do this requires that the UE supports power measurement reporting </a:t>
            </a:r>
            <a:r>
              <a:rPr lang="en-GB" sz="2000" u="sng" dirty="0"/>
              <a:t>per receiver port</a:t>
            </a:r>
            <a:r>
              <a:rPr lang="en-GB" sz="2000" dirty="0"/>
              <a:t> in a similar way to the RSAP measurement defined I 36.978 for LTE (but not based on CRS)</a:t>
            </a:r>
          </a:p>
          <a:p>
            <a:r>
              <a:rPr lang="en-GB" sz="2000" dirty="0"/>
              <a:t>The relative phase between receivers is not required to calibrate the basic connection</a:t>
            </a:r>
          </a:p>
          <a:p>
            <a:r>
              <a:rPr lang="en-GB" sz="2000" dirty="0"/>
              <a:t>Relative phase is required to enable UE antenna pattern measurement</a:t>
            </a:r>
          </a:p>
          <a:p>
            <a:pPr lvl="1"/>
            <a:r>
              <a:rPr lang="en-GB" sz="1600" dirty="0"/>
              <a:t>UE antenna pattern measurement is not required for isotropic antenna pattern emulation</a:t>
            </a:r>
          </a:p>
        </p:txBody>
      </p:sp>
    </p:spTree>
    <p:extLst>
      <p:ext uri="{BB962C8B-B14F-4D97-AF65-F5344CB8AC3E}">
        <p14:creationId xmlns:p14="http://schemas.microsoft.com/office/powerpoint/2010/main" val="15601678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214</Words>
  <Application>Microsoft Office PowerPoint</Application>
  <PresentationFormat>On-screen Show (4:3)</PresentationFormat>
  <Paragraphs>21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主题</vt:lpstr>
      <vt:lpstr>WF on performance testing for FR2</vt:lpstr>
      <vt:lpstr>Proposals</vt:lpstr>
      <vt:lpstr>UE reporting requirements for baseband testing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RUMNEY,MORAY (K-Scotland,ex1)</cp:lastModifiedBy>
  <cp:revision>660</cp:revision>
  <dcterms:created xsi:type="dcterms:W3CDTF">2016-04-12T20:58:18Z</dcterms:created>
  <dcterms:modified xsi:type="dcterms:W3CDTF">2018-01-26T01:38:56Z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</Properties>
</file>