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22096-97F3-4762-A91A-0BCC0D742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08A1FC-4ABD-4412-A882-93DE45595C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1C555-B2CF-4F53-8E35-2FA799BF6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E97C81-DC69-4BD7-AA01-7A9074555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E47E0A-DE59-419F-A1E3-0435335D7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184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EE2E0-6C13-4D21-A7E7-FEA60413B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53089B-A584-4283-97D1-7262E23B12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C901ED-667D-4FAD-A356-0BF529B67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01DAE7-2CAB-45E6-8CB4-1F35AF372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D960A4-37BD-4A68-9C54-B3AEE8781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653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861EF4-0F09-42DE-BA83-FFB8873A5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D34C9E-A907-4A73-845B-D0816EE810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666E9-D3C7-4882-A921-029FF4F31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D0EDA0-ACDA-4DDA-8EE7-98244A730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4647C9-82BC-453F-84EE-90FD6E9D3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320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66896-A5A2-4C5E-B00A-96EA75E5D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A889EF-B24A-4332-8BFF-F792993619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B5B1E6-36FA-454A-9AD8-30444DD3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9741EA-A56B-438E-B75B-A39F350B6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B6B8BE-F400-4DFE-8B08-175B427FE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659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680EC-E9CD-4014-BB05-289BD364B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849804-6E2D-4EFD-9858-730AA0F1E1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56C2FC-A5DC-4522-9910-C06969EA8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BA576-7346-4AD0-A7B7-1A67516A0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5970C-B0F8-4223-8638-475C19F79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127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5C613-8502-429E-A2B8-4E2A006FE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68AE4-4BD8-4D81-AF5B-9C82A66AF6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E9A3B2-4EB2-4038-9614-6D3E37B1AD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AEDB81-B313-44CE-A85E-16E0D2DA1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B6A3B8-EE8F-46E9-90AF-781F57C6E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9404EF-ACA7-4D7E-A096-C6D1C2BC9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973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8459E-BA1D-44F5-8037-2E61ECC4A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539E70-E3CF-4426-9E6E-6AA058EC25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41BBAD-1B45-47D8-8450-1E21689BFE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07618C-1E4C-4199-9BC8-F4C9104EEB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E75C72-1A00-4BD3-B1ED-B8129A59E8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2483AE-008A-4233-ACAB-6FFEA284E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F5DBF9-6D38-445E-9FCF-5FA47BC0B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6570A0-4695-4A70-B869-5292D58DC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736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B0D41-DFC6-46F9-AD98-4FD85C63B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A38374-70E8-4E1F-910A-F5EB5EA76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5A0C49-2E53-4819-AAE6-63CF89A17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CE82F4-491A-4068-A9CD-254FC8130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279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67DC55-B013-49C2-8ED8-7B295CE11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07B0F-4856-4F4F-BC03-9CAB95239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992472-97AB-4B60-967C-2523F3F69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27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EDC6F-0955-42DA-A149-B50D91FB0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49700-BC25-4EEA-A2B6-4D581029D7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6244A9-FC25-41F1-B68C-0A36D4137B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8AF4FB-8289-4C55-B74A-111CE223B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FB4183-447E-46E5-A0A9-B7624CFD3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FAFA7D-F1B3-4C81-A5A9-188337856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620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5EB5E-4F3D-4F2C-A187-16BC3247F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1EA4BA-FF66-48FD-A601-5340696403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A0D95D-F016-4FD6-8EFC-2E55F587A3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518C58-8155-4ED6-8415-BE9682DA2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7D75A1-3743-4CB3-8A05-2C2F46D4E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7538DD-15FC-4CE0-88E5-4833A301E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435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878329-CF8A-491A-A1C6-E1902CC37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E5A832-48F7-4956-BB37-2E6B04F2A8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13FE82-BB25-4B57-BA41-2118CEF4C5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2EA40-F8E3-45DE-A42B-7091DC1E49F9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B42DF1-1345-4BE4-9753-92B1F52318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E2AEF2-162F-4D44-B961-8EC870B859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AD75D-7CC4-4E0E-ACF5-9CE0289D5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830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59224-7C49-4000-A5F7-2AB5B23EC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reduction of workload related to band combinations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8BE4EE-622D-4060-99B4-9684D5C8AF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NTT DOCOMO</a:t>
            </a:r>
            <a:r>
              <a:rPr lang="en-US"/>
              <a:t>, INC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E72A23-9EB9-4EFA-82EA-65654F5DB63C}"/>
              </a:ext>
            </a:extLst>
          </p:cNvPr>
          <p:cNvSpPr txBox="1"/>
          <p:nvPr/>
        </p:nvSpPr>
        <p:spPr>
          <a:xfrm>
            <a:off x="9711559" y="41778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R4-180</a:t>
            </a:r>
            <a:r>
              <a:rPr lang="en-US" altLang="ja-JP" dirty="0"/>
              <a:t>1205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524D2-F0AC-45E8-B96B-FB0C5D185C72}"/>
              </a:ext>
            </a:extLst>
          </p:cNvPr>
          <p:cNvSpPr txBox="1"/>
          <p:nvPr/>
        </p:nvSpPr>
        <p:spPr>
          <a:xfrm>
            <a:off x="559676" y="325453"/>
            <a:ext cx="33113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AH meeting</a:t>
            </a:r>
          </a:p>
          <a:p>
            <a:r>
              <a:rPr lang="en-GB" b="1" dirty="0"/>
              <a:t>San Diego, USA, 22 - 26 Jan 2018</a:t>
            </a:r>
          </a:p>
          <a:p>
            <a:r>
              <a:rPr lang="en-GB" b="1" dirty="0"/>
              <a:t>Agenda item: 4.3.2.1.3</a:t>
            </a:r>
            <a:endParaRPr lang="en-US" dirty="0"/>
          </a:p>
          <a:p>
            <a:r>
              <a:rPr lang="en-GB" b="1" i="1" dirty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26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EAC285B-3368-47BC-9EE6-9B2111B29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for the WF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950ED92-DD3E-4EBA-A073-3AFF989248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following contributions are submitted to address issues such that quality of TPs, WID and corresponding CRs (many errors can be seen)</a:t>
            </a:r>
          </a:p>
          <a:p>
            <a:pPr lvl="1"/>
            <a:r>
              <a:rPr lang="en-US" sz="1600" dirty="0"/>
              <a:t>[1] R4-1800386: Restructure CA/DC configuration specific specs and basket WIs, 	Vice chairman(NTT DOCOMO, INC.) </a:t>
            </a:r>
          </a:p>
          <a:p>
            <a:pPr lvl="1"/>
            <a:r>
              <a:rPr lang="en-US" sz="1600" dirty="0"/>
              <a:t>[2] R4-1800459: Consideration on co-existence study for 2UL band combinations, Huawei, </a:t>
            </a:r>
            <a:r>
              <a:rPr lang="en-US" sz="1600" dirty="0" err="1"/>
              <a:t>HiSilicon</a:t>
            </a:r>
            <a:endParaRPr lang="en-US" sz="1600" dirty="0"/>
          </a:p>
          <a:p>
            <a:r>
              <a:rPr lang="en-US" altLang="ja-JP" dirty="0"/>
              <a:t>Considering comments during the meeting and the fact that the AH meeting is specific to NR, this WF is generated.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432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0CF7751-77A7-4FB9-B606-5031409A7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266A07-BF26-4195-8647-6E56724AA5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/>
              <a:t>Companies are encouraged to do the followings by </a:t>
            </a:r>
            <a:r>
              <a:rPr lang="en-US" altLang="ja-JP" dirty="0"/>
              <a:t>the t-doc submission deadline for RAN4#86.</a:t>
            </a:r>
            <a:endParaRPr lang="en-US" dirty="0"/>
          </a:p>
          <a:p>
            <a:pPr lvl="1" algn="just"/>
            <a:r>
              <a:rPr lang="en-US" dirty="0"/>
              <a:t>Check if the proposals in the next slide are agreeable or not</a:t>
            </a:r>
          </a:p>
          <a:p>
            <a:pPr lvl="1" algn="just"/>
            <a:r>
              <a:rPr lang="en-US" dirty="0"/>
              <a:t>In case companies find some issues on them and/or have associated alternatives, share them on the RAN4 </a:t>
            </a:r>
            <a:r>
              <a:rPr lang="en-US" altLang="ja-JP" dirty="0"/>
              <a:t>reflector by the deadline (sharing earlier is recommended).</a:t>
            </a:r>
          </a:p>
        </p:txBody>
      </p:sp>
    </p:spTree>
    <p:extLst>
      <p:ext uri="{BB962C8B-B14F-4D97-AF65-F5344CB8AC3E}">
        <p14:creationId xmlns:p14="http://schemas.microsoft.com/office/powerpoint/2010/main" val="2357425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0CF7751-77A7-4FB9-B606-5031409A7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266A07-BF26-4195-8647-6E56724AA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01678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dirty="0"/>
              <a:t>Items to be checked are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dirty="0"/>
              <a:t>Restructure some requirements for TS36.101/38.101 based on band combination basis as much as possible in Rel15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dirty="0"/>
              <a:t>Restructure the </a:t>
            </a:r>
            <a:r>
              <a:rPr lang="en-US" dirty="0">
                <a:solidFill>
                  <a:srgbClr val="FF0000"/>
                </a:solidFill>
              </a:rPr>
              <a:t>existing </a:t>
            </a:r>
            <a:r>
              <a:rPr lang="en-US" altLang="ja-JP" dirty="0"/>
              <a:t>for LTE CA </a:t>
            </a:r>
            <a:r>
              <a:rPr lang="en-US" altLang="ja-JP" dirty="0">
                <a:solidFill>
                  <a:srgbClr val="FF0000"/>
                </a:solidFill>
              </a:rPr>
              <a:t>and </a:t>
            </a:r>
            <a:r>
              <a:rPr lang="en-US" altLang="ja-JP" dirty="0"/>
              <a:t>EN-DC </a:t>
            </a:r>
            <a:r>
              <a:rPr lang="en-US" dirty="0"/>
              <a:t>basket WIs based on NOT the number of CCs but rather the number of bands in Rel16 </a:t>
            </a:r>
            <a:r>
              <a:rPr lang="en-US" dirty="0">
                <a:solidFill>
                  <a:srgbClr val="FF0000"/>
                </a:solidFill>
              </a:rPr>
              <a:t>and restructure the existing and new NR specific CA and CA sides for EN-DC including NR CA)  based on the number of bands in Rel15.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dirty="0"/>
              <a:t>The harmonic and IMD analysis for LTE 1DL/1UL + one NR band as constituent combination for higher level DC combination only needs to be analyzed in TR 37.863-01-01. In the TRs for higher level combinations, a reference to TR 37.863-01-01 for corresponding band combinations in section of Co-existence studies is enough. Only the analysis which is different from that in TR 37.863-01-01 shall be provided additionally. 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dirty="0"/>
              <a:t>Remove co-existence analysis for harmonic and IMD for ISM and GNSS bands from TPs for LTE CA, NR CA and EN-DC</a:t>
            </a:r>
            <a:r>
              <a:rPr lang="en-US" dirty="0">
                <a:solidFill>
                  <a:srgbClr val="FF0000"/>
                </a:solidFill>
              </a:rPr>
              <a:t> or move the table to just guide which aspects need to be considered to the general part of the TR 37.863-01-01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dirty="0"/>
              <a:t>Move the table of calculation of harmonics and IMD products to the general part of the TR 37.863-01-01as a guidance and instead using a concise table just summarizing the harmonics and IMD which have impact to the own Rx bands of the band combination. 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dirty="0"/>
              <a:t>Include the spurious emission bands for UE co-existence into the TR 37.863-01-01, which should be prepared in the TP for each specific 2UL band combination. In addition, check if UE co-existence table in TR 37.863-01-01 can cover that for 2UL + more than 2DL .</a:t>
            </a:r>
          </a:p>
        </p:txBody>
      </p:sp>
    </p:spTree>
    <p:extLst>
      <p:ext uri="{BB962C8B-B14F-4D97-AF65-F5344CB8AC3E}">
        <p14:creationId xmlns:p14="http://schemas.microsoft.com/office/powerpoint/2010/main" val="176992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420</Words>
  <Application>Microsoft Office PowerPoint</Application>
  <PresentationFormat>ワイド画面</PresentationFormat>
  <Paragraphs>24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游ゴシック</vt:lpstr>
      <vt:lpstr>Arial</vt:lpstr>
      <vt:lpstr>Calibri</vt:lpstr>
      <vt:lpstr>Calibri Light</vt:lpstr>
      <vt:lpstr>Office Theme</vt:lpstr>
      <vt:lpstr>WF on reduction of workload related to band combinations</vt:lpstr>
      <vt:lpstr>Background for the WF</vt:lpstr>
      <vt:lpstr>Way Forward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peak EIRP</dc:title>
  <dc:creator>Qualcomm User</dc:creator>
  <cp:lastModifiedBy>get.every.single.stunning.view@gmail.com</cp:lastModifiedBy>
  <cp:revision>26</cp:revision>
  <dcterms:created xsi:type="dcterms:W3CDTF">2018-01-12T00:01:33Z</dcterms:created>
  <dcterms:modified xsi:type="dcterms:W3CDTF">2018-01-27T00:33:59Z</dcterms:modified>
</cp:coreProperties>
</file>