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58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CA BW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R4-1801197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4.1.2.1</a:t>
            </a:r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9EF0BD-72DD-4223-B514-04DCA66B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821334-8E1B-47EC-B154-952334946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[1]	R4-1800065, </a:t>
            </a:r>
            <a:r>
              <a:rPr lang="en-US" i="1" dirty="0"/>
              <a:t>NR CA BW Class, </a:t>
            </a:r>
            <a:r>
              <a:rPr lang="en-US" dirty="0"/>
              <a:t>Nokia</a:t>
            </a:r>
          </a:p>
          <a:p>
            <a:r>
              <a:rPr lang="en-US" dirty="0"/>
              <a:t>[2]	R4-1800073, </a:t>
            </a:r>
            <a:r>
              <a:rPr lang="en-US" i="1" dirty="0"/>
              <a:t>Views on NR CA channel bandwidth class</a:t>
            </a:r>
            <a:r>
              <a:rPr lang="en-US" dirty="0"/>
              <a:t>, ZTE </a:t>
            </a:r>
          </a:p>
          <a:p>
            <a:r>
              <a:rPr lang="en-US" dirty="0"/>
              <a:t>[3]	R4-1800399, </a:t>
            </a:r>
            <a:r>
              <a:rPr lang="en-US" i="1" dirty="0"/>
              <a:t>CA Bandwidth class definition</a:t>
            </a:r>
            <a:r>
              <a:rPr lang="en-US" dirty="0"/>
              <a:t>, Qualcomm</a:t>
            </a:r>
          </a:p>
          <a:p>
            <a:r>
              <a:rPr lang="en-US" dirty="0"/>
              <a:t>[4]	R4-1800718, </a:t>
            </a:r>
            <a:r>
              <a:rPr lang="en-US" i="1" dirty="0"/>
              <a:t>CA BW classes, discussion paper, </a:t>
            </a:r>
            <a:r>
              <a:rPr lang="en-US" dirty="0"/>
              <a:t>Ericsson</a:t>
            </a:r>
          </a:p>
          <a:p>
            <a:r>
              <a:rPr lang="en-US" dirty="0"/>
              <a:t>[5]	Intel</a:t>
            </a:r>
          </a:p>
        </p:txBody>
      </p:sp>
    </p:spTree>
    <p:extLst>
      <p:ext uri="{BB962C8B-B14F-4D97-AF65-F5344CB8AC3E}">
        <p14:creationId xmlns:p14="http://schemas.microsoft.com/office/powerpoint/2010/main" val="3552676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F50BE-9696-4703-A29E-25B9538D9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364-12A0-4804-8222-B3351B4FF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methods were considered</a:t>
            </a:r>
          </a:p>
          <a:p>
            <a:pPr lvl="1"/>
            <a:r>
              <a:rPr lang="en-US" dirty="0"/>
              <a:t>1) Denoting CA configuration by aggregated BW and maximum number of CCs [3]</a:t>
            </a:r>
          </a:p>
          <a:p>
            <a:pPr lvl="2"/>
            <a:r>
              <a:rPr lang="en-US" dirty="0" err="1"/>
              <a:t>CA_nX</a:t>
            </a:r>
            <a:r>
              <a:rPr lang="en-US" dirty="0"/>
              <a:t>(Y,Z) where X is NR band, Y is maximum aggregated BW, Z is maximum number CCs</a:t>
            </a:r>
          </a:p>
          <a:p>
            <a:pPr lvl="2"/>
            <a:r>
              <a:rPr lang="en-US" dirty="0"/>
              <a:t>Exact CC combinations are signaled as BB capability</a:t>
            </a:r>
          </a:p>
          <a:p>
            <a:pPr lvl="2"/>
            <a:r>
              <a:rPr lang="en-US" dirty="0"/>
              <a:t>This method will require exact CC BW combinations for specific CA configuration listed somewhere e.g. (YY,YY), (YY,ZZ), … where YY and ZZ are BW of individual CC BWs for this configuration</a:t>
            </a:r>
          </a:p>
          <a:p>
            <a:pPr lvl="1"/>
            <a:r>
              <a:rPr lang="en-US" dirty="0"/>
              <a:t>2) Denoting traditional approach but with more flexibility [1,4]</a:t>
            </a:r>
          </a:p>
          <a:p>
            <a:r>
              <a:rPr lang="en-US" dirty="0"/>
              <a:t>Third approach was proposed in [2]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7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A30-6D29-4823-B563-B63C37843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3685"/>
            <a:ext cx="10515600" cy="1325563"/>
          </a:xfrm>
        </p:spPr>
        <p:txBody>
          <a:bodyPr/>
          <a:lstStyle/>
          <a:p>
            <a:r>
              <a:rPr lang="en-US" dirty="0"/>
              <a:t>Observations from 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3D7D4-EA68-4F64-913F-E5B782BA2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Exact CA configuration must be defined somewhere</a:t>
            </a:r>
          </a:p>
          <a:p>
            <a:pPr lvl="1"/>
            <a:r>
              <a:rPr lang="en-US" dirty="0"/>
              <a:t>It means every requested CC combination for each band needs to be known by UE and by network explicitly somehow</a:t>
            </a:r>
          </a:p>
          <a:p>
            <a:r>
              <a:rPr lang="en-US" dirty="0"/>
              <a:t>Three methods could be identified</a:t>
            </a:r>
          </a:p>
          <a:p>
            <a:pPr lvl="1"/>
            <a:r>
              <a:rPr lang="en-US" dirty="0"/>
              <a:t>A) UE signals explicitly each band and CA configuration</a:t>
            </a:r>
          </a:p>
          <a:p>
            <a:pPr lvl="1"/>
            <a:r>
              <a:rPr lang="en-US" dirty="0"/>
              <a:t>B) CA configurations are written in to UE requirements (38.101) and UE signals supported CA configurations and version of specification</a:t>
            </a:r>
          </a:p>
          <a:p>
            <a:pPr lvl="1"/>
            <a:r>
              <a:rPr lang="en-US" dirty="0"/>
              <a:t>C) CA configurations are written in to UE requirements (38.101) and UE signals supported CA configurations and specific identifier which set of CC combinations (existing LTE BCS method)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608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BE559-D93B-4CAA-8436-685B59435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on both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A8F0-64BF-4580-A287-010959CBF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A: increases signaling overhead</a:t>
            </a:r>
          </a:p>
          <a:p>
            <a:r>
              <a:rPr lang="en-US" dirty="0"/>
              <a:t>1 B: CA configurations release (or spec version) dependent</a:t>
            </a:r>
          </a:p>
          <a:p>
            <a:r>
              <a:rPr lang="en-US" dirty="0"/>
              <a:t>1 C: introduces BCS concept</a:t>
            </a:r>
          </a:p>
          <a:p>
            <a:endParaRPr lang="en-US" dirty="0"/>
          </a:p>
          <a:p>
            <a:r>
              <a:rPr lang="en-US" dirty="0"/>
              <a:t>Method 2 (traditional) increases amount </a:t>
            </a:r>
            <a:r>
              <a:rPr lang="en-US"/>
              <a:t>of signaled CA </a:t>
            </a:r>
            <a:r>
              <a:rPr lang="en-US" dirty="0"/>
              <a:t>configurations for one band or band combination</a:t>
            </a:r>
          </a:p>
          <a:p>
            <a:pPr lvl="1"/>
            <a:r>
              <a:rPr lang="en-US" dirty="0"/>
              <a:t>Similarly to method 1, exact CC combinations must be stated somewhere regardless of CA BW class and same options are available as for method 1</a:t>
            </a:r>
          </a:p>
          <a:p>
            <a:pPr lvl="1"/>
            <a:r>
              <a:rPr lang="en-US" dirty="0"/>
              <a:t>E.g. if UE supports CA_n78D, then it also may or may not support CA_n78C and B and in addition BCS concept or version reference to spec is needed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16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95CC5-634B-42DF-B384-1E8694677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different from LTE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2A774-7DA3-430E-B212-42B5C4738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Class of CA is defined based on number aggregated CCs</a:t>
            </a:r>
          </a:p>
          <a:p>
            <a:pPr lvl="1"/>
            <a:r>
              <a:rPr lang="en-US" dirty="0"/>
              <a:t>C = 2 CC</a:t>
            </a:r>
          </a:p>
          <a:p>
            <a:pPr lvl="1"/>
            <a:r>
              <a:rPr lang="en-US" dirty="0"/>
              <a:t>D = 3 CC</a:t>
            </a:r>
          </a:p>
          <a:p>
            <a:r>
              <a:rPr lang="en-US" dirty="0"/>
              <a:t>Intra-band contiguous CA: </a:t>
            </a:r>
          </a:p>
          <a:p>
            <a:pPr lvl="1"/>
            <a:r>
              <a:rPr lang="en-US" dirty="0"/>
              <a:t>Total aggregated BW for each CC combinations will be written to 38.101  </a:t>
            </a:r>
          </a:p>
          <a:p>
            <a:pPr lvl="1"/>
            <a:r>
              <a:rPr lang="en-US" dirty="0"/>
              <a:t>CC BWs combinations for each CA configuration will be written in to 38.101 </a:t>
            </a:r>
          </a:p>
          <a:p>
            <a:pPr lvl="1"/>
            <a:r>
              <a:rPr lang="en-US" dirty="0"/>
              <a:t>Forward compatibility is FFS</a:t>
            </a:r>
          </a:p>
          <a:p>
            <a:pPr lvl="2"/>
            <a:r>
              <a:rPr lang="en-US" dirty="0"/>
              <a:t>Option 1: UE can refer to version of spec</a:t>
            </a:r>
          </a:p>
          <a:p>
            <a:pPr lvl="2"/>
            <a:r>
              <a:rPr lang="en-US" dirty="0"/>
              <a:t>Option 2: UE can refer to BCS</a:t>
            </a:r>
          </a:p>
          <a:p>
            <a:pPr lvl="1"/>
            <a:r>
              <a:rPr lang="en-US" dirty="0"/>
              <a:t>Total maximum aggregated BW will be used to denote intra-band CA support:</a:t>
            </a:r>
          </a:p>
          <a:p>
            <a:pPr lvl="2"/>
            <a:r>
              <a:rPr lang="en-US" dirty="0"/>
              <a:t>E.g.  CA_n78(200)</a:t>
            </a:r>
          </a:p>
          <a:p>
            <a:pPr lvl="2"/>
            <a:r>
              <a:rPr lang="en-US" dirty="0" err="1"/>
              <a:t>Wherther</a:t>
            </a:r>
            <a:r>
              <a:rPr lang="en-US" dirty="0"/>
              <a:t> to use number or letter is FFS</a:t>
            </a:r>
          </a:p>
          <a:p>
            <a:pPr lvl="2"/>
            <a:r>
              <a:rPr lang="en-US" dirty="0"/>
              <a:t>UE will support all CA configurations for that band with lower aggregated BW from same CA BW Class group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95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95CC5-634B-42DF-B384-1E8694677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intra-band contiguous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2A774-7DA3-430E-B212-42B5C4738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6680" cy="4351338"/>
          </a:xfrm>
        </p:spPr>
        <p:txBody>
          <a:bodyPr>
            <a:normAutofit/>
          </a:bodyPr>
          <a:lstStyle/>
          <a:p>
            <a:r>
              <a:rPr lang="en-US" dirty="0"/>
              <a:t>If UE declares support CA_n78(160,C)_BCS1 it supports all configurations in yellow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表 1">
            <a:extLst>
              <a:ext uri="{FF2B5EF4-FFF2-40B4-BE49-F238E27FC236}">
                <a16:creationId xmlns:a16="http://schemas.microsoft.com/office/drawing/2014/main" id="{8A153A58-0168-4DF8-A907-0A007A26A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242080"/>
              </p:ext>
            </p:extLst>
          </p:nvPr>
        </p:nvGraphicFramePr>
        <p:xfrm>
          <a:off x="7883702" y="1345246"/>
          <a:ext cx="3744416" cy="47224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772526">
                  <a:extLst>
                    <a:ext uri="{9D8B030D-6E8A-4147-A177-3AD203B41FA5}">
                      <a16:colId xmlns:a16="http://schemas.microsoft.com/office/drawing/2014/main" val="4025637460"/>
                    </a:ext>
                  </a:extLst>
                </a:gridCol>
                <a:gridCol w="725241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748883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748883">
                  <a:extLst>
                    <a:ext uri="{9D8B030D-6E8A-4147-A177-3AD203B41FA5}">
                      <a16:colId xmlns:a16="http://schemas.microsoft.com/office/drawing/2014/main" val="3590564896"/>
                    </a:ext>
                  </a:extLst>
                </a:gridCol>
                <a:gridCol w="748883">
                  <a:extLst>
                    <a:ext uri="{9D8B030D-6E8A-4147-A177-3AD203B41FA5}">
                      <a16:colId xmlns:a16="http://schemas.microsoft.com/office/drawing/2014/main" val="1786521302"/>
                    </a:ext>
                  </a:extLst>
                </a:gridCol>
              </a:tblGrid>
              <a:tr h="303474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 Class C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514939"/>
                  </a:ext>
                </a:extLst>
              </a:tr>
              <a:tr h="303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 band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CC1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CC2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err="1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Agg</a:t>
                      </a: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. BW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BCS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142729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n78, n77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684228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432838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x-none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930268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50811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805523"/>
                  </a:ext>
                </a:extLst>
              </a:tr>
              <a:tr h="14272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n79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832089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617546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39074"/>
                  </a:ext>
                </a:extLst>
              </a:tr>
              <a:tr h="14272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kumimoji="1" lang="en-US" altLang="ja-JP" sz="1800" b="1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28837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79002B5-DE65-4395-B93A-97FC5EEBE85B}"/>
              </a:ext>
            </a:extLst>
          </p:cNvPr>
          <p:cNvSpPr txBox="1"/>
          <p:nvPr/>
        </p:nvSpPr>
        <p:spPr>
          <a:xfrm rot="18936634">
            <a:off x="7829197" y="3415148"/>
            <a:ext cx="38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Example, numbers for information only</a:t>
            </a:r>
          </a:p>
        </p:txBody>
      </p:sp>
    </p:spTree>
    <p:extLst>
      <p:ext uri="{BB962C8B-B14F-4D97-AF65-F5344CB8AC3E}">
        <p14:creationId xmlns:p14="http://schemas.microsoft.com/office/powerpoint/2010/main" val="1193818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F3DCE-4FFC-497B-85CC-34ABA4B56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 on Inter-band and intra-band non-contiguous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F7883-0D33-44E8-9363-4A43063DC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Inter-band CA: FFS to study if UE can support all BWs for indicated bands</a:t>
            </a:r>
          </a:p>
          <a:p>
            <a:pPr lvl="1"/>
            <a:r>
              <a:rPr lang="en-US" dirty="0"/>
              <a:t>BB processing capability may have limitations e.g. up to 160 MHz</a:t>
            </a:r>
          </a:p>
          <a:p>
            <a:pPr lvl="1"/>
            <a:r>
              <a:rPr lang="en-US" dirty="0"/>
              <a:t>UE could declare support for CA_n78-n79 if maximum aggregated BW is limited to 160 MHz</a:t>
            </a:r>
          </a:p>
          <a:p>
            <a:pPr lvl="2"/>
            <a:r>
              <a:rPr lang="en-US" dirty="0"/>
              <a:t>E.g. CA_n78(100)-n79(60) means total aggregated is 160 MHz and all BWs lower than 100 and 60 for bands 78 and 79 are supported.  </a:t>
            </a:r>
          </a:p>
          <a:p>
            <a:pPr lvl="1"/>
            <a:r>
              <a:rPr lang="en-US" dirty="0"/>
              <a:t>If all CH BW are mandated, then UE could not support this </a:t>
            </a:r>
            <a:r>
              <a:rPr lang="en-US" dirty="0" err="1"/>
              <a:t>interband</a:t>
            </a:r>
            <a:r>
              <a:rPr lang="en-US" dirty="0"/>
              <a:t> combination at all</a:t>
            </a:r>
          </a:p>
          <a:p>
            <a:r>
              <a:rPr lang="en-US" dirty="0"/>
              <a:t>Intra-band non-contiguous:</a:t>
            </a:r>
          </a:p>
          <a:p>
            <a:pPr lvl="1"/>
            <a:r>
              <a:rPr lang="en-US" dirty="0"/>
              <a:t>Will be handled similarly as inter-band from notation perspective</a:t>
            </a:r>
          </a:p>
          <a:p>
            <a:pPr lvl="1"/>
            <a:r>
              <a:rPr lang="en-US" dirty="0"/>
              <a:t>Maximum span of CCs will be defined as part of CA capability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639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F11B5-C56A-4743-93B6-057FA738A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2CCB-3813-45DB-BFDC-BC3E3E072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study method described in this document </a:t>
            </a:r>
          </a:p>
          <a:p>
            <a:r>
              <a:rPr lang="en-US" dirty="0"/>
              <a:t>Advantage compared to LTE method should be studied</a:t>
            </a:r>
          </a:p>
          <a:p>
            <a:r>
              <a:rPr lang="en-US" dirty="0"/>
              <a:t>Companies to confirm if all channel BWs for denoted bands can be supported in inter-band CA</a:t>
            </a:r>
          </a:p>
          <a:p>
            <a:r>
              <a:rPr lang="en-US" dirty="0"/>
              <a:t>How to capture intra-band non-contiguous with maximum CC separation at least for FR2 should be studied</a:t>
            </a:r>
          </a:p>
          <a:p>
            <a:r>
              <a:rPr lang="en-US" dirty="0"/>
              <a:t>Information from LS from RAN2 (R4-1801290) and agreement in </a:t>
            </a:r>
            <a:r>
              <a:rPr lang="en-GB" dirty="0"/>
              <a:t>RP-172832 </a:t>
            </a:r>
            <a:r>
              <a:rPr lang="en-US" dirty="0"/>
              <a:t>should be considered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34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756</Words>
  <Application>Microsoft Office PowerPoint</Application>
  <PresentationFormat>Widescreen</PresentationFormat>
  <Paragraphs>114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明朝</vt:lpstr>
      <vt:lpstr>Arial</vt:lpstr>
      <vt:lpstr>Calibri</vt:lpstr>
      <vt:lpstr>Calibri Light</vt:lpstr>
      <vt:lpstr>Times New Roman</vt:lpstr>
      <vt:lpstr>Office Theme</vt:lpstr>
      <vt:lpstr>WF on CA BW class</vt:lpstr>
      <vt:lpstr>Background</vt:lpstr>
      <vt:lpstr>Background</vt:lpstr>
      <vt:lpstr>Observations from discussions</vt:lpstr>
      <vt:lpstr>Observations on both methods</vt:lpstr>
      <vt:lpstr>Method different from LTE</vt:lpstr>
      <vt:lpstr>Example intra-band contiguous</vt:lpstr>
      <vt:lpstr>Views on Inter-band and intra-band non-contiguous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lastModifiedBy>Qualcomm User</cp:lastModifiedBy>
  <cp:revision>29</cp:revision>
  <dcterms:created xsi:type="dcterms:W3CDTF">2018-01-24T17:48:28Z</dcterms:created>
  <dcterms:modified xsi:type="dcterms:W3CDTF">2018-01-26T20:43:39Z</dcterms:modified>
</cp:coreProperties>
</file>