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5" r:id="rId4"/>
    <p:sldId id="273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>
      <p:cViewPr>
        <p:scale>
          <a:sx n="66" d="100"/>
          <a:sy n="66" d="100"/>
        </p:scale>
        <p:origin x="996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NR intra-band contiguous CA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AH-1801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San Diego, USA, 22 – 26 January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R4-1801195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latest NR WID lists below intra-band contiguous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CA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While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was agreed to specify 8x100, 4x200 and 2x400 MHz for n257 in Rel-15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[2], other BW combinations are still FFS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31810"/>
              </p:ext>
            </p:extLst>
          </p:nvPr>
        </p:nvGraphicFramePr>
        <p:xfrm>
          <a:off x="661920" y="2115697"/>
          <a:ext cx="10868160" cy="2626608"/>
        </p:xfrm>
        <a:graphic>
          <a:graphicData uri="http://schemas.openxmlformats.org/drawingml/2006/table">
            <a:tbl>
              <a:tblPr/>
              <a:tblGrid>
                <a:gridCol w="3595352">
                  <a:extLst>
                    <a:ext uri="{9D8B030D-6E8A-4147-A177-3AD203B41FA5}">
                      <a16:colId xmlns:a16="http://schemas.microsoft.com/office/drawing/2014/main" val="2617021039"/>
                    </a:ext>
                  </a:extLst>
                </a:gridCol>
                <a:gridCol w="3499034">
                  <a:extLst>
                    <a:ext uri="{9D8B030D-6E8A-4147-A177-3AD203B41FA5}">
                      <a16:colId xmlns:a16="http://schemas.microsoft.com/office/drawing/2014/main" val="1086138368"/>
                    </a:ext>
                  </a:extLst>
                </a:gridCol>
                <a:gridCol w="3773774">
                  <a:extLst>
                    <a:ext uri="{9D8B030D-6E8A-4147-A177-3AD203B41FA5}">
                      <a16:colId xmlns:a16="http://schemas.microsoft.com/office/drawing/2014/main" val="18976176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Combination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contact name, company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other supporting companies (min. 3)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014662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n77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2032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n78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Fujitsu, </a:t>
                      </a:r>
                      <a:r>
                        <a:rPr lang="it-IT" sz="1800" u="non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SK telecom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44449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n79 contiguous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78296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n257 Contiguous 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Ilwhan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 Kim</a:t>
                      </a:r>
                      <a:b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KT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Samsung ,LG electronics, Intel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940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440" y="1124745"/>
            <a:ext cx="11799216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 least the BW combinations shown in next slide to be specified for “2CC” cases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order to reduce number of BW combinations, each aggregated BW can only have one BW combination and with symmetric BW if possible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 For aggregated BW of 120 MHz, only 60+60 MHz is specified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aggregated BW of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140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MHz,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either 60+80 or 40+100 MHz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specified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“2CC” doesn’t necessarily mean CA bandwidth Class C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notation is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in other papers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160486"/>
              </p:ext>
            </p:extLst>
          </p:nvPr>
        </p:nvGraphicFramePr>
        <p:xfrm>
          <a:off x="1415480" y="1858133"/>
          <a:ext cx="3744417" cy="268033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3590564896"/>
                    </a:ext>
                  </a:extLst>
                </a:gridCol>
              </a:tblGrid>
              <a:tr h="303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CC1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CC2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Agg</a:t>
                      </a: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. BW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68422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43283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93026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50811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18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805523"/>
                  </a:ext>
                </a:extLst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767407" y="5085184"/>
            <a:ext cx="106571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4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in the next meeting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ja-JP" sz="20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 combinations for more than 2CC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Whether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or not to follow the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concept of “Component carriers in order of increasing carrier frequency” in 36.101 for NR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specs</a:t>
            </a:r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069926" y="1268760"/>
            <a:ext cx="4435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ja-JP" sz="2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Band n77, n78, n79</a:t>
            </a:r>
            <a:endParaRPr lang="en-US" altLang="ja-JP" sz="2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29414"/>
              </p:ext>
            </p:extLst>
          </p:nvPr>
        </p:nvGraphicFramePr>
        <p:xfrm>
          <a:off x="6585570" y="1822486"/>
          <a:ext cx="3744417" cy="313372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248139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1248139">
                  <a:extLst>
                    <a:ext uri="{9D8B030D-6E8A-4147-A177-3AD203B41FA5}">
                      <a16:colId xmlns:a16="http://schemas.microsoft.com/office/drawing/2014/main" val="831569759"/>
                    </a:ext>
                  </a:extLst>
                </a:gridCol>
              </a:tblGrid>
              <a:tr h="303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CC1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CC2</a:t>
                      </a:r>
                      <a:r>
                        <a:rPr lang="x-none" sz="1800" u="non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800" u="non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[MHz]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err="1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Agg</a:t>
                      </a: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ja-JP" sz="2000" u="none" baseline="0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BW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930268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50811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80552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774703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082579"/>
                  </a:ext>
                </a:extLst>
              </a:tr>
              <a:tr h="142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800" u="none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2000" u="none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1" lang="en-US" altLang="ja-JP" sz="2000" b="1" u="none" kern="1200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547035"/>
                  </a:ext>
                </a:extLst>
              </a:tr>
            </a:tbl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6240016" y="1311151"/>
            <a:ext cx="4435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ja-JP" sz="2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Band n257</a:t>
            </a:r>
            <a:endParaRPr lang="en-US" altLang="ja-JP" sz="2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consisting of the same aggregated BW to be identical regardless of number of CCs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Ex) SEM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8x100, 4x200 and 2x400 MHz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will be identical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786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RP-172834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Revised WID on New Radio Access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Technology, NTT DOCOMO, INC.</a:t>
            </a:r>
          </a:p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R4-1800783, Discussion on CA configuration for intra-band NR CA in </a:t>
            </a:r>
            <a:r>
              <a:rPr lang="en-US" altLang="ja-JP" sz="18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NTT 	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1078</TotalTime>
  <Words>388</Words>
  <Application>Microsoft Office PowerPoint</Application>
  <PresentationFormat>ワイド画面</PresentationFormat>
  <Paragraphs>110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Meiryo UI</vt:lpstr>
      <vt:lpstr>ＭＳ Ｐゴシック</vt:lpstr>
      <vt:lpstr>ＭＳ 明朝</vt:lpstr>
      <vt:lpstr>SimSun</vt:lpstr>
      <vt:lpstr>Arial</vt:lpstr>
      <vt:lpstr>Calibri</vt:lpstr>
      <vt:lpstr>Times New Roman</vt:lpstr>
      <vt:lpstr>Office テーマ</vt:lpstr>
      <vt:lpstr>WF on NR intra-band contiguous CA</vt:lpstr>
      <vt:lpstr>Background</vt:lpstr>
      <vt:lpstr>Way forward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276</cp:revision>
  <dcterms:created xsi:type="dcterms:W3CDTF">2017-06-28T16:38:30Z</dcterms:created>
  <dcterms:modified xsi:type="dcterms:W3CDTF">2018-01-26T16:33:26Z</dcterms:modified>
</cp:coreProperties>
</file>