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6" r:id="rId3"/>
    <p:sldId id="267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15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230EBC-BBF9-4FF9-9E10-14DFCFEC1D35}" type="datetimeFigureOut">
              <a:rPr lang="zh-CN" altLang="en-US" smtClean="0"/>
              <a:pPr/>
              <a:t>2018/1/26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445492-F328-421D-997C-FD8F095620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4308694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2018/1/26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タイトル 1"/>
          <p:cNvSpPr>
            <a:spLocks noGrp="1"/>
          </p:cNvSpPr>
          <p:nvPr>
            <p:ph type="ctrTitle"/>
          </p:nvPr>
        </p:nvSpPr>
        <p:spPr>
          <a:xfrm>
            <a:off x="-36512" y="2130425"/>
            <a:ext cx="8964488" cy="1470025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ja-JP" b="1" dirty="0">
                <a:ea typeface="Meiryo UI" pitchFamily="50" charset="-128"/>
                <a:cs typeface="Meiryo UI" pitchFamily="50" charset="-128"/>
              </a:rPr>
              <a:t>WF </a:t>
            </a:r>
            <a:r>
              <a:rPr lang="en-US" altLang="ja-JP" b="1" dirty="0" smtClean="0">
                <a:ea typeface="Meiryo UI" pitchFamily="50" charset="-128"/>
                <a:cs typeface="Meiryo UI" pitchFamily="50" charset="-128"/>
              </a:rPr>
              <a:t>on HPUE definition for NR PC2 UE</a:t>
            </a:r>
            <a:endParaRPr lang="ja-JP" altLang="en-US" b="1" dirty="0"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4099" name="サブタイトル 2"/>
          <p:cNvSpPr>
            <a:spLocks noGrp="1"/>
          </p:cNvSpPr>
          <p:nvPr>
            <p:ph type="subTitle" idx="1"/>
          </p:nvPr>
        </p:nvSpPr>
        <p:spPr>
          <a:xfrm>
            <a:off x="899592" y="3933056"/>
            <a:ext cx="7560840" cy="1752600"/>
          </a:xfrm>
        </p:spPr>
        <p:txBody>
          <a:bodyPr rtlCol="0">
            <a:normAutofit/>
          </a:bodyPr>
          <a:lstStyle/>
          <a:p>
            <a:pPr>
              <a:spcBef>
                <a:spcPct val="0"/>
              </a:spcBef>
              <a:defRPr/>
            </a:pPr>
            <a:r>
              <a:rPr lang="en-US" altLang="ja-JP" b="1" dirty="0" smtClean="0">
                <a:solidFill>
                  <a:schemeClr val="tx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CMCC</a:t>
            </a:r>
          </a:p>
        </p:txBody>
      </p:sp>
      <p:sp>
        <p:nvSpPr>
          <p:cNvPr id="8" name="矩形 7"/>
          <p:cNvSpPr/>
          <p:nvPr/>
        </p:nvSpPr>
        <p:spPr>
          <a:xfrm>
            <a:off x="179512" y="260648"/>
            <a:ext cx="856895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ja-JP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3GPP TSG-RAN WG4 Meeting AH-1801                    R4-1801190</a:t>
            </a:r>
          </a:p>
          <a:p>
            <a:pPr>
              <a:spcBef>
                <a:spcPct val="0"/>
              </a:spcBef>
            </a:pPr>
            <a:r>
              <a:rPr lang="en-US" altLang="ja-JP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				 </a:t>
            </a:r>
          </a:p>
          <a:p>
            <a:pPr>
              <a:spcBef>
                <a:spcPct val="0"/>
              </a:spcBef>
            </a:pPr>
            <a:r>
              <a:rPr lang="en-US" altLang="ja-JP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San Diego, USA, 22 – 26 January 2018</a:t>
            </a:r>
            <a:endParaRPr lang="ja-JP" altLang="en-US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75656" y="-234280"/>
            <a:ext cx="5616624" cy="1143000"/>
          </a:xfrm>
        </p:spPr>
        <p:txBody>
          <a:bodyPr/>
          <a:lstStyle/>
          <a:p>
            <a:r>
              <a:rPr lang="en-US" sz="4000" b="1" dirty="0" smtClean="0"/>
              <a:t>Background</a:t>
            </a:r>
            <a:r>
              <a:rPr lang="en-US" b="1" dirty="0" smtClean="0"/>
              <a:t> </a:t>
            </a:r>
            <a:endParaRPr 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836712"/>
            <a:ext cx="8892480" cy="4525963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fi-FI" altLang="zh-CN" sz="2800" dirty="0" smtClean="0">
                <a:ea typeface="宋体" pitchFamily="2" charset="-122"/>
              </a:rPr>
              <a:t>The following NR bands were </a:t>
            </a:r>
            <a:r>
              <a:rPr lang="en-US" altLang="zh-CN" sz="2800" dirty="0" smtClean="0"/>
              <a:t> approved</a:t>
            </a:r>
            <a:r>
              <a:rPr lang="fi-FI" altLang="zh-CN" sz="2800" dirty="0" smtClean="0">
                <a:ea typeface="宋体" pitchFamily="2" charset="-122"/>
              </a:rPr>
              <a:t> to support PC2 HPUE for 5G NR[1][2]:</a:t>
            </a:r>
          </a:p>
          <a:p>
            <a:pPr marL="0" indent="0"/>
            <a:r>
              <a:rPr lang="fi-FI" altLang="zh-CN" sz="2800" dirty="0" smtClean="0">
                <a:ea typeface="宋体" pitchFamily="2" charset="-122"/>
              </a:rPr>
              <a:t> Band n41 (2496 – 2690 MHz)</a:t>
            </a:r>
          </a:p>
          <a:p>
            <a:pPr marL="0" indent="0">
              <a:buNone/>
            </a:pPr>
            <a:r>
              <a:rPr lang="fi-FI" altLang="zh-CN" sz="2200" dirty="0" smtClean="0">
                <a:ea typeface="宋体" pitchFamily="2" charset="-122"/>
              </a:rPr>
              <a:t>   UL-MIMO (2Tx 23+23dBm) and 1Tx 26dBm</a:t>
            </a:r>
            <a:r>
              <a:rPr lang="en-US" altLang="zh-CN" sz="2200" dirty="0" smtClean="0"/>
              <a:t> are supported for NR Band n41</a:t>
            </a:r>
            <a:endParaRPr lang="fi-FI" altLang="zh-CN" sz="2200" dirty="0" smtClean="0">
              <a:ea typeface="宋体" pitchFamily="2" charset="-122"/>
            </a:endParaRPr>
          </a:p>
          <a:p>
            <a:pPr marL="0" indent="0"/>
            <a:r>
              <a:rPr lang="fi-FI" altLang="zh-CN" sz="2800" dirty="0" smtClean="0">
                <a:ea typeface="宋体" pitchFamily="2" charset="-122"/>
              </a:rPr>
              <a:t> Band n77 (3.3 - 4.2 GHz)</a:t>
            </a:r>
          </a:p>
          <a:p>
            <a:pPr marL="0" indent="0"/>
            <a:r>
              <a:rPr lang="fi-FI" altLang="zh-CN" sz="2800" dirty="0" smtClean="0">
                <a:ea typeface="宋体" pitchFamily="2" charset="-122"/>
              </a:rPr>
              <a:t> Band n78 (3.3 - 3.8 GHz)</a:t>
            </a:r>
          </a:p>
          <a:p>
            <a:pPr marL="0" indent="0"/>
            <a:r>
              <a:rPr lang="fi-FI" altLang="zh-CN" sz="2800" dirty="0" smtClean="0">
                <a:ea typeface="宋体" pitchFamily="2" charset="-122"/>
              </a:rPr>
              <a:t> Band n79 (4.4 - 5 GHz)</a:t>
            </a:r>
          </a:p>
          <a:p>
            <a:pPr marL="0" indent="0"/>
            <a:endParaRPr lang="fi-FI" altLang="zh-CN" sz="2800" dirty="0" smtClean="0">
              <a:ea typeface="宋体" pitchFamily="2" charset="-122"/>
            </a:endParaRPr>
          </a:p>
          <a:p>
            <a:pPr>
              <a:buNone/>
            </a:pPr>
            <a:endParaRPr lang="en-GB" altLang="zh-CN" sz="2800" dirty="0" smtClean="0"/>
          </a:p>
          <a:p>
            <a:pPr>
              <a:buNone/>
            </a:pPr>
            <a:r>
              <a:rPr lang="en-GB" altLang="zh-CN" sz="2800" dirty="0" smtClean="0"/>
              <a:t>	</a:t>
            </a:r>
            <a:endParaRPr lang="en-US" altLang="zh-CN" sz="2400" dirty="0" smtClean="0"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987824" y="4365104"/>
            <a:ext cx="352839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4000" b="1" dirty="0" smtClean="0">
                <a:latin typeface="+mj-lt"/>
                <a:ea typeface="Meiryo UI" pitchFamily="50" charset="-128"/>
                <a:cs typeface="Meiryo UI" pitchFamily="50" charset="-128"/>
              </a:rPr>
              <a:t>References</a:t>
            </a:r>
            <a:endParaRPr lang="zh-CN" altLang="en-US" sz="4000" dirty="0">
              <a:latin typeface="+mj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-468560" y="5013176"/>
            <a:ext cx="975657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buSzPct val="50000"/>
              <a:buFont typeface="Wingdings" pitchFamily="2" charset="2"/>
              <a:buChar char="l"/>
            </a:pPr>
            <a:r>
              <a:rPr lang="en-US" altLang="ja-JP" sz="2600" dirty="0" smtClean="0">
                <a:ea typeface="宋体" pitchFamily="2" charset="-122"/>
              </a:rPr>
              <a:t> [1] R4-</a:t>
            </a:r>
            <a:r>
              <a:rPr lang="en-GB" altLang="zh-CN" sz="2600" dirty="0" smtClean="0">
                <a:ea typeface="宋体" pitchFamily="2" charset="-122"/>
              </a:rPr>
              <a:t>1706068</a:t>
            </a:r>
            <a:r>
              <a:rPr lang="en-US" altLang="ja-JP" sz="2600" dirty="0" smtClean="0">
                <a:ea typeface="宋体" pitchFamily="2" charset="-122"/>
              </a:rPr>
              <a:t> WF on high power UE for 3.5GHz  CMCC 	</a:t>
            </a:r>
          </a:p>
          <a:p>
            <a:pPr lvl="1">
              <a:buSzPct val="50000"/>
              <a:buFont typeface="Wingdings" pitchFamily="2" charset="2"/>
              <a:buChar char="l"/>
            </a:pPr>
            <a:r>
              <a:rPr lang="en-US" altLang="ja-JP" sz="2600" dirty="0" smtClean="0">
                <a:ea typeface="宋体" pitchFamily="2" charset="-122"/>
              </a:rPr>
              <a:t> [2] </a:t>
            </a:r>
            <a:r>
              <a:rPr lang="en-GB" altLang="zh-CN" sz="2600" dirty="0" smtClean="0">
                <a:ea typeface="宋体" pitchFamily="2" charset="-122"/>
              </a:rPr>
              <a:t>R4-1709974</a:t>
            </a:r>
            <a:r>
              <a:rPr lang="en-US" altLang="ja-JP" sz="2600" dirty="0" smtClean="0">
                <a:ea typeface="宋体" pitchFamily="2" charset="-122"/>
              </a:rPr>
              <a:t> </a:t>
            </a:r>
            <a:r>
              <a:rPr lang="en-GB" altLang="zh-CN" sz="2600" dirty="0" smtClean="0">
                <a:ea typeface="宋体" pitchFamily="2" charset="-122"/>
              </a:rPr>
              <a:t>WF on HPUE requirements in Rel15 </a:t>
            </a:r>
            <a:r>
              <a:rPr lang="en-GB" altLang="zh-CN" sz="2600" dirty="0" err="1" smtClean="0">
                <a:ea typeface="宋体" pitchFamily="2" charset="-122"/>
              </a:rPr>
              <a:t>Huawei</a:t>
            </a:r>
            <a:r>
              <a:rPr lang="en-GB" altLang="zh-CN" sz="2600" dirty="0" smtClean="0">
                <a:ea typeface="宋体" pitchFamily="2" charset="-122"/>
              </a:rPr>
              <a:t>, </a:t>
            </a:r>
            <a:r>
              <a:rPr lang="en-GB" altLang="zh-CN" sz="2600" dirty="0" err="1" smtClean="0">
                <a:ea typeface="宋体" pitchFamily="2" charset="-122"/>
              </a:rPr>
              <a:t>HiSilicon</a:t>
            </a:r>
            <a:r>
              <a:rPr lang="en-US" altLang="ja-JP" sz="2600" dirty="0" smtClean="0">
                <a:ea typeface="宋体" pitchFamily="2" charset="-122"/>
              </a:rPr>
              <a:t>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タイトル 1"/>
          <p:cNvSpPr>
            <a:spLocks noGrp="1"/>
          </p:cNvSpPr>
          <p:nvPr>
            <p:ph type="title"/>
          </p:nvPr>
        </p:nvSpPr>
        <p:spPr>
          <a:xfrm>
            <a:off x="179512" y="0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CN" b="1" dirty="0" smtClean="0"/>
              <a:t>Agreements</a:t>
            </a:r>
            <a:endParaRPr lang="ja-JP" altLang="en-US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251520" y="1309199"/>
            <a:ext cx="8496944" cy="55488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n-US" altLang="zh-CN" sz="3600" b="1" dirty="0" smtClean="0"/>
              <a:t>5G NR PC2 HPUE definition for SA scenario</a:t>
            </a:r>
          </a:p>
          <a:p>
            <a:endParaRPr lang="zh-CN" altLang="zh-CN" sz="4000" dirty="0" smtClean="0"/>
          </a:p>
          <a:p>
            <a:pPr lvl="1" algn="just">
              <a:buFont typeface="Arial" pitchFamily="34" charset="0"/>
              <a:buChar char="•"/>
            </a:pPr>
            <a:r>
              <a:rPr lang="en-US" altLang="zh-CN" sz="3200" dirty="0" smtClean="0"/>
              <a:t>  UL MIMO (2Tx 23+23dBm) with total output power of 26dBm is supported by specification for NR Bands n77,n78,n79</a:t>
            </a:r>
          </a:p>
          <a:p>
            <a:pPr lvl="1">
              <a:buFont typeface="Wingdings" pitchFamily="2" charset="2"/>
              <a:buChar char="l"/>
            </a:pPr>
            <a:endParaRPr lang="zh-CN" altLang="zh-CN" sz="3600" dirty="0" smtClean="0"/>
          </a:p>
          <a:p>
            <a:pPr lvl="1" algn="just">
              <a:buFont typeface="Arial" pitchFamily="34" charset="0"/>
              <a:buChar char="•"/>
            </a:pPr>
            <a:r>
              <a:rPr lang="en-US" altLang="zh-CN" sz="3200" dirty="0" smtClean="0"/>
              <a:t>  1Tx +26dBm HPUE is also considered for PC2 UE for NR Bands n77,n78,n79</a:t>
            </a:r>
          </a:p>
          <a:p>
            <a:pPr lvl="1"/>
            <a:endParaRPr lang="en-US" altLang="zh-CN" sz="3200" dirty="0" smtClean="0"/>
          </a:p>
          <a:p>
            <a:pPr lvl="1">
              <a:buFont typeface="Arial" pitchFamily="34" charset="0"/>
              <a:buChar char="•"/>
            </a:pPr>
            <a:endParaRPr lang="en-US" altLang="zh-CN" sz="3200" dirty="0" smtClean="0"/>
          </a:p>
          <a:p>
            <a:pPr lvl="1">
              <a:buFont typeface="Arial" pitchFamily="34" charset="0"/>
              <a:buChar char="•"/>
            </a:pPr>
            <a:endParaRPr lang="zh-CN" altLang="zh-CN" sz="3200" dirty="0" smtClean="0"/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1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737</TotalTime>
  <Words>143</Words>
  <Application>Microsoft Office PowerPoint</Application>
  <PresentationFormat>全屏显示(4:3)</PresentationFormat>
  <Paragraphs>27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WF on HPUE definition for NR PC2 UE</vt:lpstr>
      <vt:lpstr>Background </vt:lpstr>
      <vt:lpstr>Agreements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3.3-4.2 GHz and  4.4-4.99 GHz NR spectrum</dc:title>
  <dc:creator>cmri</dc:creator>
  <cp:lastModifiedBy>shao zhe</cp:lastModifiedBy>
  <cp:revision>105</cp:revision>
  <dcterms:created xsi:type="dcterms:W3CDTF">2017-05-16T10:48:23Z</dcterms:created>
  <dcterms:modified xsi:type="dcterms:W3CDTF">2018-01-26T16:02:12Z</dcterms:modified>
</cp:coreProperties>
</file>