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63" r:id="rId6"/>
    <p:sldId id="365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105" d="100"/>
          <a:sy n="105" d="100"/>
        </p:scale>
        <p:origin x="45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26.01.2018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1/26/2018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CDF based EIS requirements exception case for NR UE at </a:t>
            </a:r>
            <a:r>
              <a:rPr lang="en-GB" altLang="en-US" sz="4000" dirty="0" err="1" smtClean="0"/>
              <a:t>mmWave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MediaTek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741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AH-1801</a:t>
            </a:r>
            <a:br>
              <a:rPr lang="en-US" altLang="zh-CN" sz="1800" b="1" dirty="0"/>
            </a:br>
            <a:r>
              <a:rPr lang="it-IT" sz="1800" b="1" dirty="0"/>
              <a:t>San Diego, California, USA, 22 - 26 January 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 smtClean="0"/>
              <a:t>4.3.3.1.3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5" y="323850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R4-1801138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/>
          <a:lstStyle/>
          <a:p>
            <a:pPr marL="365760" indent="-365760"/>
            <a:r>
              <a:rPr lang="en-US" altLang="ko-KR" sz="2000" dirty="0" smtClean="0"/>
              <a:t>Peak EIS </a:t>
            </a:r>
            <a:r>
              <a:rPr lang="en-US" altLang="ko-KR" sz="2000" dirty="0"/>
              <a:t>requirement </a:t>
            </a:r>
            <a:r>
              <a:rPr lang="en-US" altLang="ko-KR" sz="2000" dirty="0" smtClean="0"/>
              <a:t>at FR2 has </a:t>
            </a:r>
            <a:r>
              <a:rPr lang="en-US" altLang="ko-KR" sz="2000" dirty="0"/>
              <a:t>been </a:t>
            </a:r>
            <a:r>
              <a:rPr lang="en-US" altLang="ko-KR" sz="2000" dirty="0" smtClean="0"/>
              <a:t>discussed and will be defined in TS38.101-2.</a:t>
            </a:r>
            <a:endParaRPr lang="en-US" altLang="ko-KR" sz="2000" dirty="0"/>
          </a:p>
          <a:p>
            <a:pPr marL="365760" indent="-365760"/>
            <a:r>
              <a:rPr lang="en-US" altLang="ko-KR" sz="2000" dirty="0"/>
              <a:t>One remaining </a:t>
            </a:r>
            <a:r>
              <a:rPr lang="en-US" altLang="ko-KR" sz="2000" dirty="0" smtClean="0"/>
              <a:t>EIS requirements </a:t>
            </a:r>
            <a:r>
              <a:rPr lang="en-US" altLang="ko-KR" sz="2000" dirty="0"/>
              <a:t>is whether </a:t>
            </a:r>
            <a:r>
              <a:rPr lang="en-US" altLang="ko-KR" sz="2000" dirty="0" smtClean="0"/>
              <a:t>to define the CDF based EIS requirements or not. </a:t>
            </a:r>
          </a:p>
          <a:p>
            <a:pPr marL="365760" indent="-365760"/>
            <a:r>
              <a:rPr lang="en-US" altLang="ko-KR" sz="2000" dirty="0"/>
              <a:t>The CDF based EIS for spherical </a:t>
            </a:r>
            <a:r>
              <a:rPr lang="en-US" altLang="ko-KR" sz="2000" dirty="0" smtClean="0"/>
              <a:t>coverage is </a:t>
            </a:r>
            <a:r>
              <a:rPr lang="en-US" altLang="ko-KR" sz="2000" dirty="0"/>
              <a:t>quite similar </a:t>
            </a:r>
            <a:r>
              <a:rPr lang="en-US" altLang="ko-KR" sz="2000" dirty="0" smtClean="0"/>
              <a:t>to that with </a:t>
            </a:r>
            <a:r>
              <a:rPr lang="en-US" altLang="ko-KR" sz="2000" dirty="0"/>
              <a:t>EIRP </a:t>
            </a:r>
            <a:r>
              <a:rPr lang="en-US" altLang="ko-KR" sz="2000" dirty="0" smtClean="0"/>
              <a:t>if the beam </a:t>
            </a:r>
            <a:r>
              <a:rPr lang="en-US" altLang="ko-KR" sz="2000" dirty="0"/>
              <a:t>reciprocity </a:t>
            </a:r>
            <a:r>
              <a:rPr lang="en-US" altLang="ko-KR" sz="2000" dirty="0" smtClean="0"/>
              <a:t>between Rx beam and </a:t>
            </a:r>
            <a:r>
              <a:rPr lang="en-US" altLang="ko-KR" sz="2000" dirty="0" err="1" smtClean="0"/>
              <a:t>Tx</a:t>
            </a:r>
            <a:r>
              <a:rPr lang="en-US" altLang="ko-KR" sz="2000" dirty="0" smtClean="0"/>
              <a:t> beam is guaranteed.</a:t>
            </a:r>
          </a:p>
          <a:p>
            <a:pPr marL="365760" indent="-365760"/>
            <a:r>
              <a:rPr lang="en-US" altLang="ko-KR" sz="2000" dirty="0" smtClean="0"/>
              <a:t>During </a:t>
            </a:r>
            <a:r>
              <a:rPr lang="en-US" altLang="ko-KR" sz="2000" dirty="0"/>
              <a:t>online/offline discussions, companies </a:t>
            </a:r>
            <a:r>
              <a:rPr lang="en-US" altLang="ko-KR" sz="2000" dirty="0" smtClean="0"/>
              <a:t>discussed whether the </a:t>
            </a:r>
            <a:r>
              <a:rPr lang="en-US" altLang="ko-KR" sz="2000" dirty="0"/>
              <a:t>beam correspondence </a:t>
            </a:r>
            <a:r>
              <a:rPr lang="en-US" altLang="ko-KR" sz="2000" dirty="0" smtClean="0"/>
              <a:t>is optional feature or not. Concerns are if the beam correspondence requirements are not tested, CDF based EIS requirements should be needed. </a:t>
            </a:r>
            <a:endParaRPr lang="en-US" altLang="ko-KR" sz="2000" dirty="0"/>
          </a:p>
          <a:p>
            <a:pPr marL="365760" indent="-365760"/>
            <a:r>
              <a:rPr lang="en-US" altLang="ko-KR" sz="2000" dirty="0"/>
              <a:t>RAN4 already </a:t>
            </a:r>
            <a:r>
              <a:rPr lang="en-US" altLang="ko-KR" sz="2000" dirty="0" smtClean="0"/>
              <a:t>discussed to define beam correspondence RF requirements and it </a:t>
            </a:r>
            <a:r>
              <a:rPr lang="en-US" altLang="ko-KR" sz="2000" dirty="0"/>
              <a:t>will be defined in </a:t>
            </a:r>
            <a:r>
              <a:rPr lang="en-US" altLang="ko-KR" sz="2000" dirty="0" smtClean="0"/>
              <a:t>TS38.101-2 regardless of mandatory/optional test.</a:t>
            </a:r>
          </a:p>
          <a:p>
            <a:pPr marL="365760" indent="-365760"/>
            <a:r>
              <a:rPr lang="en-US" altLang="ko-KR" sz="2000" dirty="0" smtClean="0"/>
              <a:t>This </a:t>
            </a:r>
            <a:r>
              <a:rPr lang="en-US" altLang="ko-KR" sz="2000" dirty="0"/>
              <a:t>WF </a:t>
            </a:r>
            <a:r>
              <a:rPr lang="en-US" altLang="ko-KR" sz="2000" dirty="0" smtClean="0"/>
              <a:t>is on the related discussions </a:t>
            </a:r>
            <a:r>
              <a:rPr lang="en-US" altLang="ko-KR" sz="2000" dirty="0"/>
              <a:t>on how to address </a:t>
            </a:r>
            <a:r>
              <a:rPr lang="en-US" altLang="ko-KR" sz="2000" dirty="0" smtClean="0"/>
              <a:t>CDF based EIS </a:t>
            </a:r>
            <a:r>
              <a:rPr lang="en-US" altLang="ko-KR" sz="2000" dirty="0"/>
              <a:t>spherical </a:t>
            </a:r>
            <a:r>
              <a:rPr lang="en-US" altLang="ko-KR" sz="2000" dirty="0" smtClean="0"/>
              <a:t>coverage.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537"/>
            <a:ext cx="8229600" cy="4906963"/>
          </a:xfrm>
        </p:spPr>
        <p:txBody>
          <a:bodyPr/>
          <a:lstStyle/>
          <a:p>
            <a:pPr marL="365760" indent="-365760"/>
            <a:r>
              <a:rPr lang="en-US" altLang="ko-KR" dirty="0" smtClean="0"/>
              <a:t>The CDF </a:t>
            </a:r>
            <a:r>
              <a:rPr lang="en-US" altLang="ko-KR" dirty="0"/>
              <a:t>based EIS </a:t>
            </a:r>
            <a:r>
              <a:rPr lang="en-US" altLang="ko-KR" dirty="0" smtClean="0">
                <a:solidFill>
                  <a:srgbClr val="FF0000"/>
                </a:solidFill>
              </a:rPr>
              <a:t>spherical coverage </a:t>
            </a:r>
            <a:r>
              <a:rPr lang="en-US" altLang="ko-KR" dirty="0" smtClean="0"/>
              <a:t>requirement in FR2 </a:t>
            </a:r>
            <a:r>
              <a:rPr lang="en-US" altLang="ko-KR" dirty="0"/>
              <a:t>will be </a:t>
            </a:r>
            <a:r>
              <a:rPr lang="en-US" altLang="ko-KR" dirty="0" smtClean="0">
                <a:solidFill>
                  <a:srgbClr val="FF0000"/>
                </a:solidFill>
              </a:rPr>
              <a:t>covered</a:t>
            </a:r>
            <a:r>
              <a:rPr lang="en-US" altLang="ko-KR" dirty="0" smtClean="0"/>
              <a:t> by CDF based EIRP requirements </a:t>
            </a:r>
            <a:r>
              <a:rPr lang="en-US" altLang="ko-KR" dirty="0"/>
              <a:t>if the UE </a:t>
            </a:r>
            <a:r>
              <a:rPr lang="en-US" altLang="ko-KR" dirty="0" smtClean="0">
                <a:solidFill>
                  <a:srgbClr val="FF0000"/>
                </a:solidFill>
              </a:rPr>
              <a:t>fulfills</a:t>
            </a:r>
            <a:r>
              <a:rPr lang="en-US" altLang="ko-KR" dirty="0" smtClean="0"/>
              <a:t> beam correspondence </a:t>
            </a:r>
            <a:r>
              <a:rPr lang="en-US" altLang="ko-KR" dirty="0"/>
              <a:t>RF requirements</a:t>
            </a:r>
            <a:r>
              <a:rPr lang="en-US" altLang="ko-KR" dirty="0" smtClean="0"/>
              <a:t>.</a:t>
            </a:r>
          </a:p>
          <a:p>
            <a:pPr marL="765810" lvl="1" indent="-365760"/>
            <a:r>
              <a:rPr lang="en-US" altLang="ko-KR" sz="1800" dirty="0" smtClean="0"/>
              <a:t>If UE indicates the beam correspondence capability, then the CDF based EIS requirements </a:t>
            </a:r>
            <a:r>
              <a:rPr lang="en-US" altLang="ko-KR" sz="1800" dirty="0" smtClean="0">
                <a:solidFill>
                  <a:srgbClr val="FF0000"/>
                </a:solidFill>
              </a:rPr>
              <a:t>do not need to be tested</a:t>
            </a:r>
            <a:r>
              <a:rPr lang="en-US" altLang="ko-KR" sz="1800" dirty="0" smtClean="0"/>
              <a:t>.</a:t>
            </a:r>
          </a:p>
          <a:p>
            <a:pPr marL="765810" lvl="1" indent="-365760"/>
            <a:r>
              <a:rPr lang="en-US" altLang="ko-KR" sz="1800" dirty="0" smtClean="0"/>
              <a:t>If UE indicates no </a:t>
            </a:r>
            <a:r>
              <a:rPr lang="en-US" altLang="ko-KR" sz="1800" dirty="0"/>
              <a:t>beam correspondence </a:t>
            </a:r>
            <a:r>
              <a:rPr lang="en-US" altLang="ko-KR" sz="1800" dirty="0" smtClean="0"/>
              <a:t>capability, then the CDF </a:t>
            </a:r>
            <a:r>
              <a:rPr lang="en-US" altLang="ko-KR" sz="1800" dirty="0"/>
              <a:t>based EIS </a:t>
            </a:r>
            <a:r>
              <a:rPr lang="en-US" altLang="ko-KR" sz="1800" dirty="0" smtClean="0">
                <a:solidFill>
                  <a:srgbClr val="FF0000"/>
                </a:solidFill>
              </a:rPr>
              <a:t>requirements shall be tested</a:t>
            </a:r>
            <a:r>
              <a:rPr lang="en-US" altLang="ko-KR" sz="1800" dirty="0" smtClean="0"/>
              <a:t>.</a:t>
            </a:r>
          </a:p>
          <a:p>
            <a:pPr marL="765810" lvl="1" indent="-365760"/>
            <a:endParaRPr lang="en-US" altLang="ko-KR" sz="1800" dirty="0"/>
          </a:p>
          <a:p>
            <a:pPr marL="365760" indent="-365760"/>
            <a:r>
              <a:rPr lang="en-US" altLang="ko-KR" dirty="0" smtClean="0"/>
              <a:t>RAN4 will specify the beam correspondence RF requirements</a:t>
            </a:r>
          </a:p>
          <a:p>
            <a:pPr marL="765810" lvl="1" indent="-365760"/>
            <a:r>
              <a:rPr lang="en-US" altLang="ko-KR" sz="1800" dirty="0" smtClean="0"/>
              <a:t>Detailed test methodology will be discussed based on proposed papers</a:t>
            </a:r>
            <a:endParaRPr lang="en-US" altLang="ko-KR" sz="1600" dirty="0"/>
          </a:p>
          <a:p>
            <a:pPr marL="765810" lvl="1" indent="-365760"/>
            <a:endParaRPr lang="en-US" altLang="ko-KR" sz="16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0195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purl.org/dc/dcmitype/"/>
    <ds:schemaRef ds:uri="17c5c574-4f42-45b3-8a7f-77d8e859d074"/>
    <ds:schemaRef ds:uri="http://www.w3.org/XML/1998/namespace"/>
    <ds:schemaRef ds:uri="http://schemas.openxmlformats.org/package/2006/metadata/core-properties"/>
    <ds:schemaRef ds:uri="66EEDB98-F073-460B-B9B0-9643F9FE785E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11652</TotalTime>
  <Words>242</Words>
  <Application>Microsoft Office PowerPoint</Application>
  <PresentationFormat>화면 슬라이드 쇼(4:3)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宋体</vt:lpstr>
      <vt:lpstr>맑은 고딕</vt:lpstr>
      <vt:lpstr>Arial</vt:lpstr>
      <vt:lpstr>Calibri</vt:lpstr>
      <vt:lpstr>Office Theme</vt:lpstr>
      <vt:lpstr>WF on CDF based EIS requirements exception case for NR UE at mmWave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임수환/책임연구원/차세대표준(연)ACS팀(suhwan.lim@lge.com)</cp:lastModifiedBy>
  <cp:revision>843</cp:revision>
  <dcterms:created xsi:type="dcterms:W3CDTF">2013-05-13T16:02:00Z</dcterms:created>
  <dcterms:modified xsi:type="dcterms:W3CDTF">2018-01-25T23:34:42Z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1511973202</vt:lpwstr>
  </property>
  <property fmtid="{D5CDD505-2E9C-101B-9397-08002B2CF9AE}" pid="19" name="CTPClassification">
    <vt:lpwstr>CTP_NT</vt:lpwstr>
  </property>
</Properties>
</file>