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0" r:id="rId5"/>
    <p:sldId id="261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900A0-F09E-4E09-83C2-E63AEBBF6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E58215-BE47-4F8B-B576-0DFC46580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8B13C1-7883-406F-8CB3-FDD66C753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D8337-27D3-4793-9DF8-ECC1121C3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58F40-1FD9-4D33-9DEE-71427CA5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5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FB939-4301-4F20-A383-03E7CECC1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0C46CC-E1E1-42EC-8262-B389B692C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BA517-DC29-4B85-B99B-0CE2737C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31E4F-35FA-4F81-B4C9-25BE50F72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DD38EE-864A-4FFE-B253-0BFDF4CC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69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FE3E07-25DA-40AD-BF6F-AAB137E537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9F4EF-AC85-4613-A37A-13667C08B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BF5AB-AD55-4D21-ACBD-D28697CE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C1AA6A-2A6C-4266-8189-440652AF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C13A9-F36F-4D26-8ABF-B79BB9F72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9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56461-DDDF-45DD-8D67-995478F36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41628-E00E-4FE3-8F3C-B918EB6E2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8E24D-C338-49D6-A618-6D7194E37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7A4D4-47BB-420B-8809-3DF104F8B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E3DF6A-033D-4049-8664-F376E66C4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7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B745E-A35C-436D-811B-7C5383F7E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7CA0F-74FE-44C7-ABB9-2019BD865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3A2AC-354C-485F-BA50-6D4C5639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A2D03A-6DB0-4929-AAE8-13025283E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9B851-98F6-4C54-89E6-BA30059A6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81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2572F-0E75-4F34-86EB-3BB2AB41D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B863F-B04E-4BB2-B924-FB5E0DA68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14A9D7-47C3-4C67-9567-ECDDF555FC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50FFD9-AECD-4644-A030-54B452E4A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DAE0A3-D1A3-4628-B0FE-47CE55CF1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83CEEE-7406-4354-9362-1DB1087DB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5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7F66F-C58C-46E2-A793-59788A803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0E2D-E20D-4C6F-91C0-97291BBBE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B9F150-D616-43D8-B9BF-E30A6FBE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BFC40F-0EBE-46AB-89E5-6DE3A7CD5C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ADD014-14F7-4812-B353-AA3B18E8A1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C4FA95-C2A8-4357-8B51-C9A328DD6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8685C6-2940-47A7-BF47-0851C3062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57F21F-FF74-4B93-ADE8-32233B633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7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1B1B5-168C-4734-99F3-3D05AC2C9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33ADA2-D40E-4E86-B02A-1C86615BA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FE2EE-15C1-4D07-8938-72AF1E75B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2D5AAC-DC71-47C7-9268-54EAF840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CFB38C-0172-41B2-AEF3-CF03418F8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EFC168-FBA6-44BA-B525-0FE965C6D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ECB18F-7DB6-4150-8F3B-3599C7048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26EA3-E8A1-4E43-A4B2-675D6411A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5447A-0DB5-43BC-ACEA-D0FC3F144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E14E1-120C-4CC5-A7BB-1F493F718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9F57B9-D48E-4AE4-A42E-85C113425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959525-CCE3-4E7F-AE7E-2AF52E909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0BC04-972A-4CB9-B756-57E4B5BCE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7634-2964-447C-9A31-897CD220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EDC789-C9B0-43DA-9214-FA1F1CBA50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68CD21-497E-4ADA-B03A-C204A8026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CA6BC-6B3F-411A-BEAF-6FFFF0F5F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94E428-AC8B-4825-B469-51011EBEB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EC52AA-E6A0-4581-85D0-867BC324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8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C2258B-6387-4C44-891F-876E41C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2023A5-E900-4FC6-9850-E8A0F98E2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D4EDC-E5C6-47CB-889F-31923FE4C8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4408D-6291-4287-9253-FFBF27795687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4EAD6-F983-4C22-8D05-E08E684E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A2DD03-4248-4F17-817D-5CD47ABE3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31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CA BW class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[ 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R4-1801115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524D2-F0AC-45E8-B96B-FB0C5D185C72}"/>
              </a:ext>
            </a:extLst>
          </p:cNvPr>
          <p:cNvSpPr txBox="1"/>
          <p:nvPr/>
        </p:nvSpPr>
        <p:spPr>
          <a:xfrm>
            <a:off x="559676" y="325453"/>
            <a:ext cx="33113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AH meeting</a:t>
            </a:r>
          </a:p>
          <a:p>
            <a:r>
              <a:rPr lang="en-GB" b="1" dirty="0"/>
              <a:t>San Diego, USA, 22 - 26 Jan 2018</a:t>
            </a:r>
          </a:p>
          <a:p>
            <a:r>
              <a:rPr lang="en-GB" b="1" dirty="0"/>
              <a:t>Agenda item: 4.1.2.1</a:t>
            </a:r>
            <a:r>
              <a:rPr lang="en-GB" b="1" i="1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9EF0BD-72DD-4223-B514-04DCA66BD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1821334-8E1B-47EC-B154-9523349466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[1]	R4-1800065, </a:t>
            </a:r>
            <a:r>
              <a:rPr lang="en-US" i="1" dirty="0"/>
              <a:t>NR CA BW Class, </a:t>
            </a:r>
            <a:r>
              <a:rPr lang="en-US" dirty="0"/>
              <a:t>Nokia</a:t>
            </a:r>
          </a:p>
          <a:p>
            <a:r>
              <a:rPr lang="en-US" dirty="0"/>
              <a:t>[2]	R4-1800073, </a:t>
            </a:r>
            <a:r>
              <a:rPr lang="en-US" i="1" dirty="0"/>
              <a:t>Views on NR CA channel bandwidth class</a:t>
            </a:r>
            <a:r>
              <a:rPr lang="en-US" dirty="0"/>
              <a:t>, ZTE </a:t>
            </a:r>
          </a:p>
          <a:p>
            <a:r>
              <a:rPr lang="en-US" dirty="0"/>
              <a:t>[3]	R4-1800399, </a:t>
            </a:r>
            <a:r>
              <a:rPr lang="en-US" i="1" dirty="0"/>
              <a:t>CA Bandwidth class definition</a:t>
            </a:r>
            <a:r>
              <a:rPr lang="en-US" dirty="0"/>
              <a:t>, Qualcomm</a:t>
            </a:r>
          </a:p>
          <a:p>
            <a:r>
              <a:rPr lang="en-US" dirty="0"/>
              <a:t>[4]	R4-1800718, </a:t>
            </a:r>
            <a:r>
              <a:rPr lang="en-US" i="1" dirty="0"/>
              <a:t>CA BW classes, discussion paper, </a:t>
            </a:r>
            <a:r>
              <a:rPr lang="en-US" dirty="0"/>
              <a:t>Ericsson</a:t>
            </a:r>
          </a:p>
        </p:txBody>
      </p:sp>
    </p:spTree>
    <p:extLst>
      <p:ext uri="{BB962C8B-B14F-4D97-AF65-F5344CB8AC3E}">
        <p14:creationId xmlns:p14="http://schemas.microsoft.com/office/powerpoint/2010/main" val="3552676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F50BE-9696-4703-A29E-25B9538D9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4364-12A0-4804-8222-B3351B4FFD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methods were considered</a:t>
            </a:r>
          </a:p>
          <a:p>
            <a:pPr lvl="1"/>
            <a:r>
              <a:rPr lang="en-US" dirty="0"/>
              <a:t>1) Denoting CA configuration by aggregated BW and maximum number of CCs [3]</a:t>
            </a:r>
          </a:p>
          <a:p>
            <a:pPr lvl="2"/>
            <a:r>
              <a:rPr lang="en-US" dirty="0" err="1"/>
              <a:t>CA_nX</a:t>
            </a:r>
            <a:r>
              <a:rPr lang="en-US" dirty="0"/>
              <a:t>(Y,Z) where X is NR band, Y is maximum aggregated BW, Z is maximum number CCs</a:t>
            </a:r>
          </a:p>
          <a:p>
            <a:pPr lvl="2"/>
            <a:r>
              <a:rPr lang="en-US" dirty="0"/>
              <a:t>Exact CC combinations are signaled as BB capability</a:t>
            </a:r>
          </a:p>
          <a:p>
            <a:pPr lvl="2"/>
            <a:r>
              <a:rPr lang="en-US" dirty="0"/>
              <a:t>This method will require exact CC BW combinations for specific CA configuration listed somewhere e.g. (YY,YY), (YY,ZZ), … where YY and ZZ are BW of individual CC BWs for this configuration</a:t>
            </a:r>
          </a:p>
          <a:p>
            <a:pPr lvl="1"/>
            <a:r>
              <a:rPr lang="en-US" dirty="0"/>
              <a:t>2) Denoting traditional approach but with more flexibility [1,4]</a:t>
            </a:r>
          </a:p>
          <a:p>
            <a:r>
              <a:rPr lang="en-US" dirty="0"/>
              <a:t>Third approach was proposed in [2]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670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07A30-6D29-4823-B563-B63C37843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 from discussions for method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03D7D4-EA68-4F64-913F-E5B782BA2D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Exact CA configuration must be defined somewhere</a:t>
            </a:r>
          </a:p>
          <a:p>
            <a:pPr lvl="1"/>
            <a:r>
              <a:rPr lang="en-US" dirty="0"/>
              <a:t>It means every requested CC combination for each band needs to be known by UE and by network explicitly somehow</a:t>
            </a:r>
          </a:p>
          <a:p>
            <a:r>
              <a:rPr lang="en-US" dirty="0"/>
              <a:t>Three methods could be identified</a:t>
            </a:r>
          </a:p>
          <a:p>
            <a:pPr lvl="1"/>
            <a:r>
              <a:rPr lang="en-US" dirty="0"/>
              <a:t>A) UE signals explicitly each band and CA configuration</a:t>
            </a:r>
          </a:p>
          <a:p>
            <a:pPr lvl="1"/>
            <a:r>
              <a:rPr lang="en-US" dirty="0"/>
              <a:t>B) CA configurations are written in to UE requirements (38.101) and UE signals supported CA configurations and version of specification</a:t>
            </a:r>
          </a:p>
          <a:p>
            <a:pPr lvl="1"/>
            <a:r>
              <a:rPr lang="en-US" dirty="0"/>
              <a:t>C) CA configurations are written in to UE requirements (38.101) and UE signals supported CA configurations and specific identifier which set of CC combinations (existing LTE BCS method)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608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BE559-D93B-4CAA-8436-685B59435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 on both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6CA8F0-64BF-4580-A287-010959CBFA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 A: increases signaling overhead</a:t>
            </a:r>
          </a:p>
          <a:p>
            <a:r>
              <a:rPr lang="en-US" dirty="0"/>
              <a:t>1 B: CA configurations release (or spec version) dependent</a:t>
            </a:r>
          </a:p>
          <a:p>
            <a:r>
              <a:rPr lang="en-US" dirty="0"/>
              <a:t>1 C: introduces BCS concept</a:t>
            </a:r>
          </a:p>
          <a:p>
            <a:endParaRPr lang="en-US" dirty="0"/>
          </a:p>
          <a:p>
            <a:r>
              <a:rPr lang="en-US" dirty="0"/>
              <a:t>Method 2 (traditional) increases amount of CA configurations for one band or band combination</a:t>
            </a:r>
          </a:p>
          <a:p>
            <a:pPr lvl="1"/>
            <a:r>
              <a:rPr lang="en-US" dirty="0"/>
              <a:t>Similarly to method 1, exact CC combinations must be stated somewhere regardless of CA BW class and same options are available as for method 1</a:t>
            </a:r>
          </a:p>
          <a:p>
            <a:pPr lvl="1"/>
            <a:r>
              <a:rPr lang="en-US" dirty="0"/>
              <a:t>E.g. if UE supports CA_n78D, then it also may or may not support CA_n78C and B and in addition BCS concept or version reference to spec is needed 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165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B95CC5-634B-42DF-B384-1E8694677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UE support for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2A774-7DA3-430E-B212-42B5C47383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Intra-band contiguous CA: Total aggregated BW for each CC combinations will be written to 38.101  </a:t>
            </a:r>
          </a:p>
          <a:p>
            <a:pPr lvl="1"/>
            <a:r>
              <a:rPr lang="en-US" dirty="0"/>
              <a:t>Granularity and labeling is FFS</a:t>
            </a:r>
          </a:p>
          <a:p>
            <a:pPr lvl="1"/>
            <a:r>
              <a:rPr lang="en-US" dirty="0"/>
              <a:t>CC BWs combinations for each CA configuration will be written in to 38.101 </a:t>
            </a:r>
          </a:p>
          <a:p>
            <a:pPr lvl="1"/>
            <a:r>
              <a:rPr lang="en-US" dirty="0"/>
              <a:t>If new combinations are added later, versioning FFS, release dependent or BCS concept </a:t>
            </a:r>
          </a:p>
          <a:p>
            <a:pPr lvl="1"/>
            <a:r>
              <a:rPr lang="en-US" dirty="0"/>
              <a:t>Total maximum aggregated BW will be used to denote intra-band CA support: CA_n78(200)</a:t>
            </a:r>
          </a:p>
          <a:p>
            <a:pPr lvl="2"/>
            <a:r>
              <a:rPr lang="en-US" dirty="0" err="1"/>
              <a:t>Wherther</a:t>
            </a:r>
            <a:r>
              <a:rPr lang="en-US" dirty="0"/>
              <a:t> to use number or letter is FFS</a:t>
            </a:r>
          </a:p>
          <a:p>
            <a:pPr lvl="2"/>
            <a:r>
              <a:rPr lang="en-US" dirty="0"/>
              <a:t>UE will support all CA configurations for that band with lower aggregated BW</a:t>
            </a:r>
          </a:p>
          <a:p>
            <a:r>
              <a:rPr lang="en-US" dirty="0"/>
              <a:t>Inter-band CA: FFS to study if UE can support all BWs for indicated bands</a:t>
            </a:r>
          </a:p>
          <a:p>
            <a:pPr lvl="1"/>
            <a:r>
              <a:rPr lang="en-US" dirty="0"/>
              <a:t>Combination of inter- and intra-band: intra-band will be handled as above</a:t>
            </a:r>
          </a:p>
          <a:p>
            <a:r>
              <a:rPr lang="en-US" dirty="0"/>
              <a:t>Intra-band non-contiguous:</a:t>
            </a:r>
          </a:p>
          <a:p>
            <a:pPr lvl="1"/>
            <a:r>
              <a:rPr lang="en-US" dirty="0"/>
              <a:t>Will be handled similarly as inter-band</a:t>
            </a:r>
          </a:p>
          <a:p>
            <a:r>
              <a:rPr lang="en-US" dirty="0"/>
              <a:t>FFS if configurations will be categorized to A, B, C </a:t>
            </a:r>
            <a:r>
              <a:rPr lang="en-US" dirty="0" err="1"/>
              <a:t>etc</a:t>
            </a:r>
            <a:r>
              <a:rPr lang="en-US" dirty="0"/>
              <a:t>… as in LTE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295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506</Words>
  <Application>Microsoft Office PowerPoint</Application>
  <PresentationFormat>Widescreen</PresentationFormat>
  <Paragraphs>47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CA BW class</vt:lpstr>
      <vt:lpstr>Background</vt:lpstr>
      <vt:lpstr>Background</vt:lpstr>
      <vt:lpstr>Observations from discussions for method 1</vt:lpstr>
      <vt:lpstr>Observations on both methods</vt:lpstr>
      <vt:lpstr>Way Forward on UE support for 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BW class</dc:title>
  <dc:creator>Qualcomm User</dc:creator>
  <cp:lastModifiedBy>Qualcomm User</cp:lastModifiedBy>
  <cp:revision>17</cp:revision>
  <dcterms:created xsi:type="dcterms:W3CDTF">2018-01-24T17:48:28Z</dcterms:created>
  <dcterms:modified xsi:type="dcterms:W3CDTF">2018-01-26T17:29:55Z</dcterms:modified>
</cp:coreProperties>
</file>